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89" r:id="rId4"/>
    <p:sldId id="267" r:id="rId5"/>
    <p:sldId id="268" r:id="rId6"/>
    <p:sldId id="277" r:id="rId7"/>
    <p:sldId id="284" r:id="rId8"/>
    <p:sldId id="285" r:id="rId9"/>
    <p:sldId id="286" r:id="rId10"/>
    <p:sldId id="287" r:id="rId11"/>
    <p:sldId id="288" r:id="rId12"/>
    <p:sldId id="279" r:id="rId13"/>
    <p:sldId id="269" r:id="rId14"/>
    <p:sldId id="271" r:id="rId15"/>
    <p:sldId id="275" r:id="rId16"/>
    <p:sldId id="273" r:id="rId17"/>
    <p:sldId id="274" r:id="rId18"/>
    <p:sldId id="283" r:id="rId19"/>
    <p:sldId id="270" r:id="rId20"/>
  </p:sldIdLst>
  <p:sldSz cx="9144000" cy="5143500" type="screen16x9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A7F9A-1C07-148B-40E7-57BB554792B4}" v="8" dt="2025-04-04T19:43:12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3AB058-868A-59A3-A03B-5F9578B2619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197" cy="513389"/>
          </a:xfrm>
          <a:prstGeom prst="rect">
            <a:avLst/>
          </a:prstGeom>
          <a:noFill/>
          <a:ln>
            <a:noFill/>
          </a:ln>
        </p:spPr>
        <p:txBody>
          <a:bodyPr vert="horz" wrap="square" lIns="42620" tIns="21305" rIns="42620" bIns="21305" anchor="t" anchorCtr="0" compatLnSpc="1">
            <a:noAutofit/>
          </a:bodyPr>
          <a:lstStyle>
            <a:lvl1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009399-3E8F-2AD3-F2F3-D86BB89D802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021403" y="0"/>
            <a:ext cx="3076197" cy="513389"/>
          </a:xfrm>
          <a:prstGeom prst="rect">
            <a:avLst/>
          </a:prstGeom>
          <a:noFill/>
          <a:ln>
            <a:noFill/>
          </a:ln>
        </p:spPr>
        <p:txBody>
          <a:bodyPr vert="horz" wrap="square" lIns="42620" tIns="21305" rIns="42620" bIns="21305" anchor="t" anchorCtr="0" compatLnSpc="1">
            <a:noAutofit/>
          </a:bodyPr>
          <a:lstStyle>
            <a:lvl1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11095C7-AE96-4003-8407-8AE1333B2A55}" type="datetime1">
              <a:rPr lang="de-DE"/>
              <a:pPr lvl="0"/>
              <a:t>04.04.2025</a:t>
            </a:fld>
            <a:endParaRPr lang="de-D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3EDD904-C7BD-CE9B-9535-27D025846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1421243-AD14-116B-DD4E-3754A74613A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09757" y="4925461"/>
            <a:ext cx="5679777" cy="4029742"/>
          </a:xfrm>
          <a:prstGeom prst="rect">
            <a:avLst/>
          </a:prstGeom>
          <a:noFill/>
          <a:ln>
            <a:noFill/>
          </a:ln>
        </p:spPr>
        <p:txBody>
          <a:bodyPr vert="horz" wrap="square" lIns="42620" tIns="21305" rIns="42620" bIns="21305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068DA-DE64-B420-44D1-E4C0791CCBF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721214"/>
            <a:ext cx="3076197" cy="513389"/>
          </a:xfrm>
          <a:prstGeom prst="rect">
            <a:avLst/>
          </a:prstGeom>
          <a:noFill/>
          <a:ln>
            <a:noFill/>
          </a:ln>
        </p:spPr>
        <p:txBody>
          <a:bodyPr vert="horz" wrap="square" lIns="42620" tIns="21305" rIns="42620" bIns="21305" anchor="b" anchorCtr="0" compatLnSpc="1">
            <a:noAutofit/>
          </a:bodyPr>
          <a:lstStyle>
            <a:lvl1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5B689-E01B-074C-35D3-A7FE37F8ED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021403" y="9721214"/>
            <a:ext cx="3076197" cy="513389"/>
          </a:xfrm>
          <a:prstGeom prst="rect">
            <a:avLst/>
          </a:prstGeom>
          <a:noFill/>
          <a:ln>
            <a:noFill/>
          </a:ln>
        </p:spPr>
        <p:txBody>
          <a:bodyPr vert="horz" wrap="square" lIns="42620" tIns="21305" rIns="42620" bIns="21305" anchor="b" anchorCtr="0" compatLnSpc="1">
            <a:noAutofit/>
          </a:bodyPr>
          <a:lstStyle>
            <a:lvl1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07A1AE8-2C9A-4CF3-9CB8-DB29E600D3AA}" type="slidenum">
              <a:t>‹Nr.›</a:t>
            </a:fld>
            <a:endParaRPr lang="de-DE"/>
          </a:p>
        </p:txBody>
      </p:sp>
      <p:sp>
        <p:nvSpPr>
          <p:cNvPr id="8" name="Kopfzeilenplatzhalter 1">
            <a:extLst>
              <a:ext uri="{FF2B5EF4-FFF2-40B4-BE49-F238E27FC236}">
                <a16:creationId xmlns:a16="http://schemas.microsoft.com/office/drawing/2014/main" id="{987E8071-E4D3-E68D-E245-AE4F1EE091A9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9D43EA88-0262-BB81-9D3C-12CDE1A1827C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6E02376-433D-409F-A216-95C6B5ED1AFA}" type="datetime1">
              <a:rPr lang="de-DE"/>
              <a:pPr lvl="0"/>
              <a:t>04.04.2025</a:t>
            </a:fld>
            <a:endParaRPr lang="de-DE"/>
          </a:p>
        </p:txBody>
      </p:sp>
      <p:sp>
        <p:nvSpPr>
          <p:cNvPr id="10" name="Folienbildplatzhalter 3">
            <a:extLst>
              <a:ext uri="{FF2B5EF4-FFF2-40B4-BE49-F238E27FC236}">
                <a16:creationId xmlns:a16="http://schemas.microsoft.com/office/drawing/2014/main" id="{7B5D3693-7D35-D50C-09F0-C04A85919569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1" name="Notizenplatzhalter 4">
            <a:extLst>
              <a:ext uri="{FF2B5EF4-FFF2-40B4-BE49-F238E27FC236}">
                <a16:creationId xmlns:a16="http://schemas.microsoft.com/office/drawing/2014/main" id="{401A27C0-D6C9-7CF5-68E4-E7BA5F4A8BD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AEA94504-033A-3F0A-D386-F0C91C9F69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13" name="Foliennummernplatzhalter 6">
            <a:extLst>
              <a:ext uri="{FF2B5EF4-FFF2-40B4-BE49-F238E27FC236}">
                <a16:creationId xmlns:a16="http://schemas.microsoft.com/office/drawing/2014/main" id="{39333DCC-3734-E84E-3E88-C802B2A629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24D9303-EFC0-4DCB-A685-60F32CF28D87}" type="slidenum">
              <a:t>‹Nr.›</a:t>
            </a:fld>
            <a:endParaRPr lang="de-DE"/>
          </a:p>
        </p:txBody>
      </p:sp>
      <p:sp>
        <p:nvSpPr>
          <p:cNvPr id="14" name="Kopfzeilenplatzhalter 1">
            <a:extLst>
              <a:ext uri="{FF2B5EF4-FFF2-40B4-BE49-F238E27FC236}">
                <a16:creationId xmlns:a16="http://schemas.microsoft.com/office/drawing/2014/main" id="{852C5B08-485D-25F5-A75E-69467F7A91ED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15" name="Datumsplatzhalter 2">
            <a:extLst>
              <a:ext uri="{FF2B5EF4-FFF2-40B4-BE49-F238E27FC236}">
                <a16:creationId xmlns:a16="http://schemas.microsoft.com/office/drawing/2014/main" id="{D2388C1C-6D70-D5DD-7A0D-8BE5E33FEA69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DDD8D01-4513-4024-A1A5-C8678DA3E339}" type="datetime1">
              <a:rPr lang="de-DE"/>
              <a:pPr lvl="0"/>
              <a:t>04.04.2025</a:t>
            </a:fld>
            <a:endParaRPr lang="de-DE"/>
          </a:p>
        </p:txBody>
      </p:sp>
      <p:sp>
        <p:nvSpPr>
          <p:cNvPr id="16" name="Folienbildplatzhalter 3">
            <a:extLst>
              <a:ext uri="{FF2B5EF4-FFF2-40B4-BE49-F238E27FC236}">
                <a16:creationId xmlns:a16="http://schemas.microsoft.com/office/drawing/2014/main" id="{9F6DB382-0F44-5ADA-E98D-F725E6635FB0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7" name="Notizenplatzhalter 4">
            <a:extLst>
              <a:ext uri="{FF2B5EF4-FFF2-40B4-BE49-F238E27FC236}">
                <a16:creationId xmlns:a16="http://schemas.microsoft.com/office/drawing/2014/main" id="{21159937-BFD8-57C1-5B00-290B41C8552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5B7F7B-F01F-09CA-682C-3456A5E8DF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19" name="Foliennummernplatzhalter 6">
            <a:extLst>
              <a:ext uri="{FF2B5EF4-FFF2-40B4-BE49-F238E27FC236}">
                <a16:creationId xmlns:a16="http://schemas.microsoft.com/office/drawing/2014/main" id="{561C509B-2C78-A2EC-442F-8DC3A6E660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556524-D5CA-4757-B1C4-CB97592E9A20}" type="slidenum">
              <a:t>‹Nr.›</a:t>
            </a:fld>
            <a:endParaRPr lang="de-DE"/>
          </a:p>
        </p:txBody>
      </p:sp>
      <p:sp>
        <p:nvSpPr>
          <p:cNvPr id="20" name="Kopfzeilenplatzhalter 1">
            <a:extLst>
              <a:ext uri="{FF2B5EF4-FFF2-40B4-BE49-F238E27FC236}">
                <a16:creationId xmlns:a16="http://schemas.microsoft.com/office/drawing/2014/main" id="{2D6E24CA-9448-0AD2-8D86-95B8A680F681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21" name="Datumsplatzhalter 2">
            <a:extLst>
              <a:ext uri="{FF2B5EF4-FFF2-40B4-BE49-F238E27FC236}">
                <a16:creationId xmlns:a16="http://schemas.microsoft.com/office/drawing/2014/main" id="{04F83BDE-72F0-0134-2E96-0EEC2BBE7DEF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4281593-2033-45CD-9004-6D7CF0638A9D}" type="datetime1">
              <a:rPr lang="de-DE"/>
              <a:pPr lvl="0"/>
              <a:t>04.04.2025</a:t>
            </a:fld>
            <a:endParaRPr lang="de-DE"/>
          </a:p>
        </p:txBody>
      </p:sp>
      <p:sp>
        <p:nvSpPr>
          <p:cNvPr id="22" name="Folienbildplatzhalter 3">
            <a:extLst>
              <a:ext uri="{FF2B5EF4-FFF2-40B4-BE49-F238E27FC236}">
                <a16:creationId xmlns:a16="http://schemas.microsoft.com/office/drawing/2014/main" id="{26B267CC-F71C-0EE8-5E3D-62112939FA0A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23" name="Notizenplatzhalter 4">
            <a:extLst>
              <a:ext uri="{FF2B5EF4-FFF2-40B4-BE49-F238E27FC236}">
                <a16:creationId xmlns:a16="http://schemas.microsoft.com/office/drawing/2014/main" id="{A25BBC0A-E635-47BF-9CE1-E2C9331F65A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4" name="Fußzeilenplatzhalter 5">
            <a:extLst>
              <a:ext uri="{FF2B5EF4-FFF2-40B4-BE49-F238E27FC236}">
                <a16:creationId xmlns:a16="http://schemas.microsoft.com/office/drawing/2014/main" id="{51453390-8B8A-F761-487A-0D566AF31D1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25" name="Foliennummernplatzhalter 6">
            <a:extLst>
              <a:ext uri="{FF2B5EF4-FFF2-40B4-BE49-F238E27FC236}">
                <a16:creationId xmlns:a16="http://schemas.microsoft.com/office/drawing/2014/main" id="{5A9C4156-F11C-41C4-39B1-957F1D3920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805B88-BE08-496E-B399-C766C7DC4B1B}" type="slidenum">
              <a:t>‹Nr.›</a:t>
            </a:fld>
            <a:endParaRPr lang="de-DE"/>
          </a:p>
        </p:txBody>
      </p:sp>
      <p:sp>
        <p:nvSpPr>
          <p:cNvPr id="26" name="Kopfzeilenplatzhalter 1">
            <a:extLst>
              <a:ext uri="{FF2B5EF4-FFF2-40B4-BE49-F238E27FC236}">
                <a16:creationId xmlns:a16="http://schemas.microsoft.com/office/drawing/2014/main" id="{C17B2C40-61BA-EE4B-4C72-5D384B8D1EAD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27" name="Datumsplatzhalter 2">
            <a:extLst>
              <a:ext uri="{FF2B5EF4-FFF2-40B4-BE49-F238E27FC236}">
                <a16:creationId xmlns:a16="http://schemas.microsoft.com/office/drawing/2014/main" id="{00A7ABF1-A14E-8DD7-AD12-B62E8C18C143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5A28E60-143B-4442-BF6A-7D67B963DB8F}" type="datetime1">
              <a:rPr lang="de-DE"/>
              <a:pPr lvl="0"/>
              <a:t>04.04.2025</a:t>
            </a:fld>
            <a:endParaRPr lang="de-DE"/>
          </a:p>
        </p:txBody>
      </p:sp>
      <p:sp>
        <p:nvSpPr>
          <p:cNvPr id="28" name="Folienbildplatzhalter 3">
            <a:extLst>
              <a:ext uri="{FF2B5EF4-FFF2-40B4-BE49-F238E27FC236}">
                <a16:creationId xmlns:a16="http://schemas.microsoft.com/office/drawing/2014/main" id="{74F4CB4E-D847-CEB5-935A-F0839FDA0608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29" name="Notizenplatzhalter 4">
            <a:extLst>
              <a:ext uri="{FF2B5EF4-FFF2-40B4-BE49-F238E27FC236}">
                <a16:creationId xmlns:a16="http://schemas.microsoft.com/office/drawing/2014/main" id="{2EE2C5AC-A608-ED78-4CFF-23C2A44F9D1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" name="Fußzeilenplatzhalter 5">
            <a:extLst>
              <a:ext uri="{FF2B5EF4-FFF2-40B4-BE49-F238E27FC236}">
                <a16:creationId xmlns:a16="http://schemas.microsoft.com/office/drawing/2014/main" id="{1FA08895-0C57-8B0A-2684-7DB5B20AC0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1" name="Foliennummernplatzhalter 6">
            <a:extLst>
              <a:ext uri="{FF2B5EF4-FFF2-40B4-BE49-F238E27FC236}">
                <a16:creationId xmlns:a16="http://schemas.microsoft.com/office/drawing/2014/main" id="{A9790729-CF32-7333-5A5B-620966FD9C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F51EF1F-543A-4759-958A-0BD582AD5A8F}" type="slidenum">
              <a:t>‹Nr.›</a:t>
            </a:fld>
            <a:endParaRPr lang="de-DE"/>
          </a:p>
        </p:txBody>
      </p:sp>
      <p:sp>
        <p:nvSpPr>
          <p:cNvPr id="32" name="Header Placeholder 1">
            <a:extLst>
              <a:ext uri="{FF2B5EF4-FFF2-40B4-BE49-F238E27FC236}">
                <a16:creationId xmlns:a16="http://schemas.microsoft.com/office/drawing/2014/main" id="{1851C6D0-D414-8E34-9CD3-DAD5E42BE108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Date Placeholder 2">
            <a:extLst>
              <a:ext uri="{FF2B5EF4-FFF2-40B4-BE49-F238E27FC236}">
                <a16:creationId xmlns:a16="http://schemas.microsoft.com/office/drawing/2014/main" id="{75C1A2EF-04D7-F730-5915-A326B4E680F8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8EB7B92-0AB8-4017-8110-B936CF398059}" type="datetime1">
              <a:rPr lang="en-US"/>
              <a:pPr lvl="0"/>
              <a:t>4/4/2025</a:t>
            </a:fld>
            <a:endParaRPr lang="en-US"/>
          </a:p>
        </p:txBody>
      </p:sp>
      <p:sp>
        <p:nvSpPr>
          <p:cNvPr id="34" name="Slide Image Placeholder 3">
            <a:extLst>
              <a:ext uri="{FF2B5EF4-FFF2-40B4-BE49-F238E27FC236}">
                <a16:creationId xmlns:a16="http://schemas.microsoft.com/office/drawing/2014/main" id="{DEB815F3-BC6D-83DA-22A6-4288FFF1F4B4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35" name="Notes Placeholder 4">
            <a:extLst>
              <a:ext uri="{FF2B5EF4-FFF2-40B4-BE49-F238E27FC236}">
                <a16:creationId xmlns:a16="http://schemas.microsoft.com/office/drawing/2014/main" id="{E0FC9F12-C0EC-9875-93D6-82EAAA8720A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1AAEF0EA-3292-A771-5D1B-FA0B837CAD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Slide Number Placeholder 6">
            <a:extLst>
              <a:ext uri="{FF2B5EF4-FFF2-40B4-BE49-F238E27FC236}">
                <a16:creationId xmlns:a16="http://schemas.microsoft.com/office/drawing/2014/main" id="{D367D0D5-4919-293C-954B-7E15D13097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0A5DBFD-14F8-427D-87EE-F7B1A9340BC6}" type="slidenum">
              <a:t>‹Nr.›</a:t>
            </a:fld>
            <a:endParaRPr lang="en-US"/>
          </a:p>
        </p:txBody>
      </p:sp>
      <p:sp>
        <p:nvSpPr>
          <p:cNvPr id="38" name="Header Placeholder 1">
            <a:extLst>
              <a:ext uri="{FF2B5EF4-FFF2-40B4-BE49-F238E27FC236}">
                <a16:creationId xmlns:a16="http://schemas.microsoft.com/office/drawing/2014/main" id="{FD7CFE10-5CA0-3ABC-CB6F-18C1BDB2B376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Date Placeholder 2">
            <a:extLst>
              <a:ext uri="{FF2B5EF4-FFF2-40B4-BE49-F238E27FC236}">
                <a16:creationId xmlns:a16="http://schemas.microsoft.com/office/drawing/2014/main" id="{C938843A-68EE-5835-402D-53BBE6A5AC6C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BDDAE79-5E7C-41F5-88D2-5C1354FE1F5C}" type="datetime1">
              <a:rPr lang="en-US"/>
              <a:pPr lvl="0"/>
              <a:t>4/4/2025</a:t>
            </a:fld>
            <a:endParaRPr lang="en-US"/>
          </a:p>
        </p:txBody>
      </p:sp>
      <p:sp>
        <p:nvSpPr>
          <p:cNvPr id="40" name="Slide Image Placeholder 3">
            <a:extLst>
              <a:ext uri="{FF2B5EF4-FFF2-40B4-BE49-F238E27FC236}">
                <a16:creationId xmlns:a16="http://schemas.microsoft.com/office/drawing/2014/main" id="{B3F9A8FE-0997-3272-ECA7-EA4E0D541CC4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41" name="Notes Placeholder 4">
            <a:extLst>
              <a:ext uri="{FF2B5EF4-FFF2-40B4-BE49-F238E27FC236}">
                <a16:creationId xmlns:a16="http://schemas.microsoft.com/office/drawing/2014/main" id="{9CFA5684-D903-CEC4-ADAD-6615EA15955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C1FA88B5-8E71-F223-BA1E-0FB0C9870C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Slide Number Placeholder 6">
            <a:extLst>
              <a:ext uri="{FF2B5EF4-FFF2-40B4-BE49-F238E27FC236}">
                <a16:creationId xmlns:a16="http://schemas.microsoft.com/office/drawing/2014/main" id="{A20D2954-7126-84F8-1C03-B19E083005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04820B0-D9A5-4E65-B684-2462A97C430F}" type="slidenum">
              <a:t>‹Nr.›</a:t>
            </a:fld>
            <a:endParaRPr lang="en-US"/>
          </a:p>
        </p:txBody>
      </p:sp>
      <p:sp>
        <p:nvSpPr>
          <p:cNvPr id="44" name="Header Placeholder 1">
            <a:extLst>
              <a:ext uri="{FF2B5EF4-FFF2-40B4-BE49-F238E27FC236}">
                <a16:creationId xmlns:a16="http://schemas.microsoft.com/office/drawing/2014/main" id="{595E3D37-E0FE-C246-F3A1-4D6C20DD0419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Date Placeholder 2">
            <a:extLst>
              <a:ext uri="{FF2B5EF4-FFF2-40B4-BE49-F238E27FC236}">
                <a16:creationId xmlns:a16="http://schemas.microsoft.com/office/drawing/2014/main" id="{1FEC44F2-B37D-371E-72B4-02E96E04AEF7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216C155-571A-4A84-B5CC-EC7A1AB6C5E0}" type="datetime1">
              <a:rPr lang="en-US"/>
              <a:pPr lvl="0"/>
              <a:t>4/4/2025</a:t>
            </a:fld>
            <a:endParaRPr lang="en-US"/>
          </a:p>
        </p:txBody>
      </p:sp>
      <p:sp>
        <p:nvSpPr>
          <p:cNvPr id="46" name="Slide Image Placeholder 3">
            <a:extLst>
              <a:ext uri="{FF2B5EF4-FFF2-40B4-BE49-F238E27FC236}">
                <a16:creationId xmlns:a16="http://schemas.microsoft.com/office/drawing/2014/main" id="{2407D0D3-2827-9EFF-8A7E-C8EFF1A15519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47" name="Notes Placeholder 4">
            <a:extLst>
              <a:ext uri="{FF2B5EF4-FFF2-40B4-BE49-F238E27FC236}">
                <a16:creationId xmlns:a16="http://schemas.microsoft.com/office/drawing/2014/main" id="{5B759C0C-55D5-1C59-C923-D26A365D644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Footer Placeholder 5">
            <a:extLst>
              <a:ext uri="{FF2B5EF4-FFF2-40B4-BE49-F238E27FC236}">
                <a16:creationId xmlns:a16="http://schemas.microsoft.com/office/drawing/2014/main" id="{436ABCB9-6349-F7F2-798B-19A645F22D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49" name="Slide Number Placeholder 6">
            <a:extLst>
              <a:ext uri="{FF2B5EF4-FFF2-40B4-BE49-F238E27FC236}">
                <a16:creationId xmlns:a16="http://schemas.microsoft.com/office/drawing/2014/main" id="{5DD8B7B1-7924-CEC1-2EB4-4A65AB4C49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25DEBFD-D0EC-4574-B100-368A0EACB17E}" type="slidenum">
              <a:t>‹Nr.›</a:t>
            </a:fld>
            <a:endParaRPr lang="en-US"/>
          </a:p>
        </p:txBody>
      </p:sp>
      <p:sp>
        <p:nvSpPr>
          <p:cNvPr id="50" name="Header Placeholder 1">
            <a:extLst>
              <a:ext uri="{FF2B5EF4-FFF2-40B4-BE49-F238E27FC236}">
                <a16:creationId xmlns:a16="http://schemas.microsoft.com/office/drawing/2014/main" id="{BC5706C7-8E99-28F6-F28C-0C1EEAB92227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Date Placeholder 2">
            <a:extLst>
              <a:ext uri="{FF2B5EF4-FFF2-40B4-BE49-F238E27FC236}">
                <a16:creationId xmlns:a16="http://schemas.microsoft.com/office/drawing/2014/main" id="{7F31F10C-84B8-77EB-5E7D-20C783E32E02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BDF3FB-D853-4E0D-85F0-1F1DD4A9A954}" type="datetime1">
              <a:rPr lang="en-US"/>
              <a:pPr lvl="0"/>
              <a:t>4/4/2025</a:t>
            </a:fld>
            <a:endParaRPr lang="en-US"/>
          </a:p>
        </p:txBody>
      </p:sp>
      <p:sp>
        <p:nvSpPr>
          <p:cNvPr id="52" name="Slide Image Placeholder 3">
            <a:extLst>
              <a:ext uri="{FF2B5EF4-FFF2-40B4-BE49-F238E27FC236}">
                <a16:creationId xmlns:a16="http://schemas.microsoft.com/office/drawing/2014/main" id="{D033687C-EF3A-F803-47B4-131F039DC572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3" name="Notes Placeholder 4">
            <a:extLst>
              <a:ext uri="{FF2B5EF4-FFF2-40B4-BE49-F238E27FC236}">
                <a16:creationId xmlns:a16="http://schemas.microsoft.com/office/drawing/2014/main" id="{614B98EE-39EA-5E48-204A-DC6A6B2BE35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Footer Placeholder 5">
            <a:extLst>
              <a:ext uri="{FF2B5EF4-FFF2-40B4-BE49-F238E27FC236}">
                <a16:creationId xmlns:a16="http://schemas.microsoft.com/office/drawing/2014/main" id="{318759B7-FBD6-0650-D88B-6A65A87EA0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55" name="Slide Number Placeholder 6">
            <a:extLst>
              <a:ext uri="{FF2B5EF4-FFF2-40B4-BE49-F238E27FC236}">
                <a16:creationId xmlns:a16="http://schemas.microsoft.com/office/drawing/2014/main" id="{41AFEE05-F982-13D0-00D5-883543A475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11A5ADF-639A-4C8C-A73F-0E2EDBF87781}" type="slidenum">
              <a:t>‹Nr.›</a:t>
            </a:fld>
            <a:endParaRPr lang="en-US"/>
          </a:p>
        </p:txBody>
      </p:sp>
      <p:sp>
        <p:nvSpPr>
          <p:cNvPr id="56" name="Header Placeholder 1">
            <a:extLst>
              <a:ext uri="{FF2B5EF4-FFF2-40B4-BE49-F238E27FC236}">
                <a16:creationId xmlns:a16="http://schemas.microsoft.com/office/drawing/2014/main" id="{E5906378-B8DD-14F1-B698-6F009A28C81D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57" name="Date Placeholder 2">
            <a:extLst>
              <a:ext uri="{FF2B5EF4-FFF2-40B4-BE49-F238E27FC236}">
                <a16:creationId xmlns:a16="http://schemas.microsoft.com/office/drawing/2014/main" id="{79BD14E7-AE9F-6EC2-3A80-05568E82FA9A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8734A8B-8618-4A86-90A9-680C7AA5B474}" type="datetime1">
              <a:rPr lang="en-US"/>
              <a:pPr lvl="0"/>
              <a:t>4/4/2025</a:t>
            </a:fld>
            <a:endParaRPr lang="en-US"/>
          </a:p>
        </p:txBody>
      </p:sp>
      <p:sp>
        <p:nvSpPr>
          <p:cNvPr id="58" name="Slide Image Placeholder 3">
            <a:extLst>
              <a:ext uri="{FF2B5EF4-FFF2-40B4-BE49-F238E27FC236}">
                <a16:creationId xmlns:a16="http://schemas.microsoft.com/office/drawing/2014/main" id="{E8EFA09E-81C0-ACB1-086A-8EFFB171C283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9" name="Notes Placeholder 4">
            <a:extLst>
              <a:ext uri="{FF2B5EF4-FFF2-40B4-BE49-F238E27FC236}">
                <a16:creationId xmlns:a16="http://schemas.microsoft.com/office/drawing/2014/main" id="{3FF54F62-3110-DD36-AFF9-3081C153FCE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Footer Placeholder 5">
            <a:extLst>
              <a:ext uri="{FF2B5EF4-FFF2-40B4-BE49-F238E27FC236}">
                <a16:creationId xmlns:a16="http://schemas.microsoft.com/office/drawing/2014/main" id="{82A2CB42-D2B8-C330-FE73-577F16E8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1" name="Slide Number Placeholder 6">
            <a:extLst>
              <a:ext uri="{FF2B5EF4-FFF2-40B4-BE49-F238E27FC236}">
                <a16:creationId xmlns:a16="http://schemas.microsoft.com/office/drawing/2014/main" id="{F049305B-8398-0C15-85A4-AA7070C41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663446-B7B4-4AF1-96A8-BE979F94F88C}" type="slidenum">
              <a:t>‹Nr.›</a:t>
            </a:fld>
            <a:endParaRPr lang="en-US"/>
          </a:p>
        </p:txBody>
      </p:sp>
      <p:sp>
        <p:nvSpPr>
          <p:cNvPr id="62" name="Header Placeholder 1">
            <a:extLst>
              <a:ext uri="{FF2B5EF4-FFF2-40B4-BE49-F238E27FC236}">
                <a16:creationId xmlns:a16="http://schemas.microsoft.com/office/drawing/2014/main" id="{AD292A65-0541-E32E-4DE8-056C3D36D171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3" name="Date Placeholder 2">
            <a:extLst>
              <a:ext uri="{FF2B5EF4-FFF2-40B4-BE49-F238E27FC236}">
                <a16:creationId xmlns:a16="http://schemas.microsoft.com/office/drawing/2014/main" id="{F9CA8F7F-7EB6-8203-758D-BB2645AAE29B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1F77329-F7ED-4503-AF5C-ECA73EA1F0AE}" type="datetime1">
              <a:rPr lang="en-GB"/>
              <a:pPr lvl="0"/>
              <a:t>04/04/2025</a:t>
            </a:fld>
            <a:endParaRPr lang="en-GB"/>
          </a:p>
        </p:txBody>
      </p:sp>
      <p:sp>
        <p:nvSpPr>
          <p:cNvPr id="64" name="Slide Image Placeholder 3">
            <a:extLst>
              <a:ext uri="{FF2B5EF4-FFF2-40B4-BE49-F238E27FC236}">
                <a16:creationId xmlns:a16="http://schemas.microsoft.com/office/drawing/2014/main" id="{FCC42E1D-D28F-B486-681C-EB6EA8D82785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65" name="Notes Placeholder 4">
            <a:extLst>
              <a:ext uri="{FF2B5EF4-FFF2-40B4-BE49-F238E27FC236}">
                <a16:creationId xmlns:a16="http://schemas.microsoft.com/office/drawing/2014/main" id="{4663B418-EC8C-0F75-CA3F-89E3D1F178D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6" name="Footer Placeholder 5">
            <a:extLst>
              <a:ext uri="{FF2B5EF4-FFF2-40B4-BE49-F238E27FC236}">
                <a16:creationId xmlns:a16="http://schemas.microsoft.com/office/drawing/2014/main" id="{63E6A62D-8587-473C-CC45-E1915748A1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7" name="Slide Number Placeholder 6">
            <a:extLst>
              <a:ext uri="{FF2B5EF4-FFF2-40B4-BE49-F238E27FC236}">
                <a16:creationId xmlns:a16="http://schemas.microsoft.com/office/drawing/2014/main" id="{086114A1-805C-27FA-B33B-8509B56161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909C236-071B-487A-85D1-EF8DB7F3B300}" type="slidenum">
              <a:t>‹Nr.›</a:t>
            </a:fld>
            <a:endParaRPr lang="en-GB"/>
          </a:p>
        </p:txBody>
      </p:sp>
      <p:sp>
        <p:nvSpPr>
          <p:cNvPr id="68" name="Header Placeholder 1">
            <a:extLst>
              <a:ext uri="{FF2B5EF4-FFF2-40B4-BE49-F238E27FC236}">
                <a16:creationId xmlns:a16="http://schemas.microsoft.com/office/drawing/2014/main" id="{C8A6040A-4C31-C31B-7DDA-5B7D6DF6FA17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9" name="Date Placeholder 2">
            <a:extLst>
              <a:ext uri="{FF2B5EF4-FFF2-40B4-BE49-F238E27FC236}">
                <a16:creationId xmlns:a16="http://schemas.microsoft.com/office/drawing/2014/main" id="{07A54958-4DB8-C45C-F6B0-722A13799D3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415A7D0-BC08-4572-A4DB-6B064F92E4D9}" type="datetime1">
              <a:rPr lang="en-US"/>
              <a:pPr lvl="0"/>
              <a:t>4/4/2025</a:t>
            </a:fld>
            <a:endParaRPr lang="en-US"/>
          </a:p>
        </p:txBody>
      </p:sp>
      <p:sp>
        <p:nvSpPr>
          <p:cNvPr id="70" name="Slide Image Placeholder 3">
            <a:extLst>
              <a:ext uri="{FF2B5EF4-FFF2-40B4-BE49-F238E27FC236}">
                <a16:creationId xmlns:a16="http://schemas.microsoft.com/office/drawing/2014/main" id="{CC1F3F22-5C62-5834-F643-E586CB296DAA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71" name="Notes Placeholder 4">
            <a:extLst>
              <a:ext uri="{FF2B5EF4-FFF2-40B4-BE49-F238E27FC236}">
                <a16:creationId xmlns:a16="http://schemas.microsoft.com/office/drawing/2014/main" id="{FE1C1B87-84A4-4E58-EAF4-3FD08C94749D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Footer Placeholder 5">
            <a:extLst>
              <a:ext uri="{FF2B5EF4-FFF2-40B4-BE49-F238E27FC236}">
                <a16:creationId xmlns:a16="http://schemas.microsoft.com/office/drawing/2014/main" id="{E1753F2F-A5F9-2726-61B7-5B688D62E5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3" name="Slide Number Placeholder 6">
            <a:extLst>
              <a:ext uri="{FF2B5EF4-FFF2-40B4-BE49-F238E27FC236}">
                <a16:creationId xmlns:a16="http://schemas.microsoft.com/office/drawing/2014/main" id="{B0633060-A8E0-89EF-772E-BB94A0EB62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11ADD38-07DE-4868-8D9E-8FDF09E7F79D}" type="slidenum">
              <a:t>‹Nr.›</a:t>
            </a:fld>
            <a:endParaRPr lang="en-US"/>
          </a:p>
        </p:txBody>
      </p:sp>
      <p:sp>
        <p:nvSpPr>
          <p:cNvPr id="74" name="Header Placeholder 1">
            <a:extLst>
              <a:ext uri="{FF2B5EF4-FFF2-40B4-BE49-F238E27FC236}">
                <a16:creationId xmlns:a16="http://schemas.microsoft.com/office/drawing/2014/main" id="{BB311145-76E2-978D-1859-E9EDE7B9F417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5" name="Date Placeholder 2">
            <a:extLst>
              <a:ext uri="{FF2B5EF4-FFF2-40B4-BE49-F238E27FC236}">
                <a16:creationId xmlns:a16="http://schemas.microsoft.com/office/drawing/2014/main" id="{DD84B23E-EEA5-4C03-38F6-5895E10DE81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B59FF05-FCDC-481E-829D-A97B63CE7910}" type="datetime1">
              <a:rPr lang="en-GB"/>
              <a:pPr lvl="0"/>
              <a:t>04/04/2025</a:t>
            </a:fld>
            <a:endParaRPr lang="en-GB"/>
          </a:p>
        </p:txBody>
      </p:sp>
      <p:sp>
        <p:nvSpPr>
          <p:cNvPr id="76" name="Slide Image Placeholder 3">
            <a:extLst>
              <a:ext uri="{FF2B5EF4-FFF2-40B4-BE49-F238E27FC236}">
                <a16:creationId xmlns:a16="http://schemas.microsoft.com/office/drawing/2014/main" id="{F88BDDE9-830B-0462-7C71-15656A5BC536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77" name="Notes Placeholder 4">
            <a:extLst>
              <a:ext uri="{FF2B5EF4-FFF2-40B4-BE49-F238E27FC236}">
                <a16:creationId xmlns:a16="http://schemas.microsoft.com/office/drawing/2014/main" id="{AB473CB2-1209-F941-91A5-16A07990DEF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8" name="Footer Placeholder 5">
            <a:extLst>
              <a:ext uri="{FF2B5EF4-FFF2-40B4-BE49-F238E27FC236}">
                <a16:creationId xmlns:a16="http://schemas.microsoft.com/office/drawing/2014/main" id="{94E2E54C-070C-78CC-E8EE-91275F781A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9" name="Slide Number Placeholder 6">
            <a:extLst>
              <a:ext uri="{FF2B5EF4-FFF2-40B4-BE49-F238E27FC236}">
                <a16:creationId xmlns:a16="http://schemas.microsoft.com/office/drawing/2014/main" id="{E26E0A9E-18C4-E36B-D61E-AA1859FC79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550755B-E240-4CB3-A9BC-7D14D92C8F3D}" type="slidenum">
              <a:t>‹Nr.›</a:t>
            </a:fld>
            <a:endParaRPr lang="en-GB"/>
          </a:p>
        </p:txBody>
      </p:sp>
      <p:sp>
        <p:nvSpPr>
          <p:cNvPr id="80" name="Header Placeholder 1">
            <a:extLst>
              <a:ext uri="{FF2B5EF4-FFF2-40B4-BE49-F238E27FC236}">
                <a16:creationId xmlns:a16="http://schemas.microsoft.com/office/drawing/2014/main" id="{215DCDA8-3877-ED04-C82C-53A58131ED65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81" name="Date Placeholder 2">
            <a:extLst>
              <a:ext uri="{FF2B5EF4-FFF2-40B4-BE49-F238E27FC236}">
                <a16:creationId xmlns:a16="http://schemas.microsoft.com/office/drawing/2014/main" id="{0EECE0CB-1F52-C85C-6A05-B7077A506852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DA7AD90-4EAB-48E5-8347-91061D9A9CDD}" type="datetime1">
              <a:rPr lang="en-US"/>
              <a:pPr lvl="0"/>
              <a:t>4/4/2025</a:t>
            </a:fld>
            <a:endParaRPr lang="en-US"/>
          </a:p>
        </p:txBody>
      </p:sp>
      <p:sp>
        <p:nvSpPr>
          <p:cNvPr id="82" name="Slide Image Placeholder 3">
            <a:extLst>
              <a:ext uri="{FF2B5EF4-FFF2-40B4-BE49-F238E27FC236}">
                <a16:creationId xmlns:a16="http://schemas.microsoft.com/office/drawing/2014/main" id="{0982B0F1-9117-AAFF-F9E2-D48438890137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83" name="Notes Placeholder 4">
            <a:extLst>
              <a:ext uri="{FF2B5EF4-FFF2-40B4-BE49-F238E27FC236}">
                <a16:creationId xmlns:a16="http://schemas.microsoft.com/office/drawing/2014/main" id="{82F0E5F9-88D8-37F0-0B07-A0D6D2DFF75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4" name="Footer Placeholder 5">
            <a:extLst>
              <a:ext uri="{FF2B5EF4-FFF2-40B4-BE49-F238E27FC236}">
                <a16:creationId xmlns:a16="http://schemas.microsoft.com/office/drawing/2014/main" id="{D463A903-2319-4C13-B741-513A643F7D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85" name="Slide Number Placeholder 6">
            <a:extLst>
              <a:ext uri="{FF2B5EF4-FFF2-40B4-BE49-F238E27FC236}">
                <a16:creationId xmlns:a16="http://schemas.microsoft.com/office/drawing/2014/main" id="{DAE8CE32-B8FC-F5B5-2EC5-671235285B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85A0665-9579-4BB1-AA17-2AB4CCBB20AF}" type="slidenum">
              <a:t>‹Nr.›</a:t>
            </a:fld>
            <a:endParaRPr lang="en-US"/>
          </a:p>
        </p:txBody>
      </p:sp>
      <p:sp>
        <p:nvSpPr>
          <p:cNvPr id="86" name="Kopfzeilenplatzhalter 1">
            <a:extLst>
              <a:ext uri="{FF2B5EF4-FFF2-40B4-BE49-F238E27FC236}">
                <a16:creationId xmlns:a16="http://schemas.microsoft.com/office/drawing/2014/main" id="{BD0DEEBA-E04C-A42B-5826-A6FCA98A7A3F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87" name="Datumsplatzhalter 2">
            <a:extLst>
              <a:ext uri="{FF2B5EF4-FFF2-40B4-BE49-F238E27FC236}">
                <a16:creationId xmlns:a16="http://schemas.microsoft.com/office/drawing/2014/main" id="{3AA72F5D-9224-E292-AC66-AD4DC5696233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08D6C9A-DC09-4045-AC9F-A3CFA7C699FC}" type="datetime1">
              <a:rPr lang="de-DE"/>
              <a:pPr lvl="0"/>
              <a:t>04.04.2025</a:t>
            </a:fld>
            <a:endParaRPr lang="de-DE"/>
          </a:p>
        </p:txBody>
      </p:sp>
      <p:sp>
        <p:nvSpPr>
          <p:cNvPr id="88" name="Folienbildplatzhalter 3">
            <a:extLst>
              <a:ext uri="{FF2B5EF4-FFF2-40B4-BE49-F238E27FC236}">
                <a16:creationId xmlns:a16="http://schemas.microsoft.com/office/drawing/2014/main" id="{6E09D244-8E77-8BB9-6169-FA8630F68E3D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89" name="Notizenplatzhalter 4">
            <a:extLst>
              <a:ext uri="{FF2B5EF4-FFF2-40B4-BE49-F238E27FC236}">
                <a16:creationId xmlns:a16="http://schemas.microsoft.com/office/drawing/2014/main" id="{253E055C-2203-E299-694D-4064AA0B837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0" name="Fußzeilenplatzhalter 5">
            <a:extLst>
              <a:ext uri="{FF2B5EF4-FFF2-40B4-BE49-F238E27FC236}">
                <a16:creationId xmlns:a16="http://schemas.microsoft.com/office/drawing/2014/main" id="{680387CD-5A1E-B300-1B81-0743D7457F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91" name="Foliennummernplatzhalter 6">
            <a:extLst>
              <a:ext uri="{FF2B5EF4-FFF2-40B4-BE49-F238E27FC236}">
                <a16:creationId xmlns:a16="http://schemas.microsoft.com/office/drawing/2014/main" id="{CE2A8ADA-547D-1EE9-13B9-9873A416FF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C761288-C5C8-428A-8597-0C47A47566D0}" type="slidenum">
              <a:t>‹Nr.›</a:t>
            </a:fld>
            <a:endParaRPr lang="de-DE"/>
          </a:p>
        </p:txBody>
      </p:sp>
      <p:sp>
        <p:nvSpPr>
          <p:cNvPr id="92" name="Header Placeholder 1">
            <a:extLst>
              <a:ext uri="{FF2B5EF4-FFF2-40B4-BE49-F238E27FC236}">
                <a16:creationId xmlns:a16="http://schemas.microsoft.com/office/drawing/2014/main" id="{C922EFD1-4A63-CAF8-D308-9CA3BBB586B3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93" name="Date Placeholder 2">
            <a:extLst>
              <a:ext uri="{FF2B5EF4-FFF2-40B4-BE49-F238E27FC236}">
                <a16:creationId xmlns:a16="http://schemas.microsoft.com/office/drawing/2014/main" id="{25190601-0728-C529-96DC-9D587EAB4B3A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021138" y="0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F096DBB-B314-49C4-9619-8F40E7FBB9FE}" type="datetime1">
              <a:rPr lang="en-US"/>
              <a:pPr lvl="0"/>
              <a:t>4/4/2025</a:t>
            </a:fld>
            <a:endParaRPr lang="en-US"/>
          </a:p>
        </p:txBody>
      </p:sp>
      <p:sp>
        <p:nvSpPr>
          <p:cNvPr id="94" name="Slide Image Placeholder 3">
            <a:extLst>
              <a:ext uri="{FF2B5EF4-FFF2-40B4-BE49-F238E27FC236}">
                <a16:creationId xmlns:a16="http://schemas.microsoft.com/office/drawing/2014/main" id="{92D7BCDE-91EB-15F1-A32F-0C6C35101D3A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479429" y="1279529"/>
            <a:ext cx="6140452" cy="345440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95" name="Notes Placeholder 4">
            <a:extLst>
              <a:ext uri="{FF2B5EF4-FFF2-40B4-BE49-F238E27FC236}">
                <a16:creationId xmlns:a16="http://schemas.microsoft.com/office/drawing/2014/main" id="{443A6F44-5D83-28CD-B888-2BE0D54D125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9610" y="4926009"/>
            <a:ext cx="5680079" cy="402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6" name="Footer Placeholder 5">
            <a:extLst>
              <a:ext uri="{FF2B5EF4-FFF2-40B4-BE49-F238E27FC236}">
                <a16:creationId xmlns:a16="http://schemas.microsoft.com/office/drawing/2014/main" id="{1472B9DD-5489-4ECF-1A36-53F622F5B0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97" name="Slide Number Placeholder 6">
            <a:extLst>
              <a:ext uri="{FF2B5EF4-FFF2-40B4-BE49-F238E27FC236}">
                <a16:creationId xmlns:a16="http://schemas.microsoft.com/office/drawing/2014/main" id="{D31335D9-9404-BEDA-7D57-E695538619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021138" y="9721845"/>
            <a:ext cx="3076571" cy="512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4F9ABDD-6819-40D6-8066-F7B2C77D53D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7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145161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905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725805" marR="0" lvl="1" indent="0" algn="l" defTabSz="145161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905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1451610" marR="0" lvl="2" indent="0" algn="l" defTabSz="145161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905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2177414" marR="0" lvl="3" indent="0" algn="l" defTabSz="145161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905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2903220" marR="0" lvl="4" indent="0" algn="l" defTabSz="145161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905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6191B-49C8-3EA8-781D-2C793CC9F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0A22A-1FD0-1BA6-7706-CF1EA3A1E6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854F7-08D0-5D2B-7BE8-C9C3AB530A56}"/>
              </a:ext>
            </a:extLst>
          </p:cNvPr>
          <p:cNvSpPr txBox="1"/>
          <p:nvPr/>
        </p:nvSpPr>
        <p:spPr>
          <a:xfrm>
            <a:off x="4021403" y="9721214"/>
            <a:ext cx="3076197" cy="5133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2620" tIns="21305" rIns="42620" bIns="21305" anchor="b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B58E34-2CCD-49A0-86C0-A50C5AFFFD55}" type="slidenum">
              <a:t>2</a:t>
            </a:fld>
            <a:endParaRPr lang="en-IN" sz="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A39A3-5F94-E381-EEFD-199D9CF10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C1D56-25BD-F85D-16DB-8EFB582687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22A53-2733-859E-E8FD-621754AD4FB5}"/>
              </a:ext>
            </a:extLst>
          </p:cNvPr>
          <p:cNvSpPr txBox="1"/>
          <p:nvPr/>
        </p:nvSpPr>
        <p:spPr>
          <a:xfrm>
            <a:off x="4021403" y="9721214"/>
            <a:ext cx="3076197" cy="5133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2620" tIns="21305" rIns="42620" bIns="21305" anchor="b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2EEC15A-61ED-475E-B7D2-F63F8E33CDD6}" type="slidenum">
              <a:t>3</a:t>
            </a:fld>
            <a:endParaRPr lang="en-US" sz="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745D36D-DFAF-DD1F-18A9-9EA1175570D8}"/>
              </a:ext>
            </a:extLst>
          </p:cNvPr>
          <p:cNvSpPr/>
          <p:nvPr/>
        </p:nvSpPr>
        <p:spPr>
          <a:xfrm>
            <a:off x="0" y="0"/>
            <a:ext cx="9144000" cy="2000195"/>
          </a:xfrm>
          <a:prstGeom prst="rect">
            <a:avLst/>
          </a:prstGeom>
          <a:solidFill>
            <a:srgbClr val="0068B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537" b="0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pic>
        <p:nvPicPr>
          <p:cNvPr id="3" name="Picture 7" descr="A close-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73450F0E-6D36-0781-0513-F6734DCE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94" y="-768"/>
            <a:ext cx="2346505" cy="20009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9C46B33-B071-3B8F-1CAB-911EC4A6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3" y="171440"/>
            <a:ext cx="1816684" cy="6286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1" descr="Graphical user interface, application&#10;&#10;Description automatically generated" hidden="1">
            <a:extLst>
              <a:ext uri="{FF2B5EF4-FFF2-40B4-BE49-F238E27FC236}">
                <a16:creationId xmlns:a16="http://schemas.microsoft.com/office/drawing/2014/main" id="{F3894185-060E-6FE8-A11C-1D2476F48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68"/>
            <a:ext cx="9141896" cy="51434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2A9F97-2590-0F59-2FAF-602F2E92A51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00173" y="1511503"/>
            <a:ext cx="6858000" cy="373660"/>
          </a:xfrm>
        </p:spPr>
        <p:txBody>
          <a:bodyPr lIns="0" tIns="0"/>
          <a:lstStyle>
            <a:lvl1pPr marL="0" indent="0">
              <a:buNone/>
              <a:defRPr b="1">
                <a:solidFill>
                  <a:srgbClr val="FFFFFF"/>
                </a:solidFill>
                <a:latin typeface="LM Sans 10" pitchFamily="50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EDBDE5-C26D-412E-416A-E77721367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73" y="1113958"/>
            <a:ext cx="6858000" cy="397535"/>
          </a:xfrm>
        </p:spPr>
        <p:txBody>
          <a:bodyPr lIns="0" anchor="t">
            <a:normAutofit/>
          </a:bodyPr>
          <a:lstStyle>
            <a:lvl1pPr>
              <a:defRPr sz="2223">
                <a:solidFill>
                  <a:srgbClr val="FFFFFF"/>
                </a:solidFill>
                <a:latin typeface="LM Sans 10" pitchFamily="5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8" name="Picture 13" descr="Logo&#10;&#10;Description automatically generated">
            <a:extLst>
              <a:ext uri="{FF2B5EF4-FFF2-40B4-BE49-F238E27FC236}">
                <a16:creationId xmlns:a16="http://schemas.microsoft.com/office/drawing/2014/main" id="{9282F221-D804-55B0-9374-4044FF04D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548" y="3314608"/>
            <a:ext cx="2857774" cy="143549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169016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44BA8E6-2B54-E67E-5EDC-EAB16C22DFC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887388" y="740572"/>
            <a:ext cx="4629149" cy="365522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8E0AA2F-7470-693F-1B3F-D8A4F8C1FD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838" y="1543050"/>
            <a:ext cx="2949177" cy="2292345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74781F0-FC60-1C47-1CDB-AF02CE60E0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429BA2AE-D506-7B57-F357-59DF0BE8C0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F80FB8-FC34-4A30-9BD8-4482998A17EF}" type="slidenum">
              <a:t>‹Nr.›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336D8-1A70-27B2-E3BA-44FBD90F09B4}"/>
              </a:ext>
            </a:extLst>
          </p:cNvPr>
          <p:cNvSpPr txBox="1"/>
          <p:nvPr/>
        </p:nvSpPr>
        <p:spPr>
          <a:xfrm>
            <a:off x="0" y="0"/>
            <a:ext cx="5746501" cy="5201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43999" tIns="0" rIns="91440" bIns="0" anchor="ctr" anchorCtr="0" compatLnSpc="1">
            <a:noAutofit/>
          </a:bodyPr>
          <a:lstStyle/>
          <a:p>
            <a:pPr marL="0" marR="0" lvl="0" indent="0" algn="l" defTabSz="685745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89" b="1" i="0" u="none" strike="noStrike" kern="1200" cap="none" spc="0" baseline="0">
                <a:solidFill>
                  <a:srgbClr val="0068B4"/>
                </a:solidFill>
                <a:uFillTx/>
                <a:latin typeface="LM Sans 1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36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6BAC-EDC1-DC96-58D9-346D8565102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E8CFC-5DBD-61E8-72C7-A344F5162AA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6A4F856-2123-64C8-E9F9-E0964540BE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F6FF8A6-2FE7-12DC-3EA4-6C08551D053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B1A996-CCE4-4F87-AC12-CC3FE71597A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B8EA33C-98AF-C078-6163-F1203EF4600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59999" y="1127290"/>
            <a:ext cx="8424001" cy="3263502"/>
          </a:xfrm>
        </p:spPr>
        <p:txBody>
          <a:bodyPr/>
          <a:lstStyle>
            <a:lvl1pPr>
              <a:defRPr sz="1588"/>
            </a:lvl1pPr>
            <a:lvl2pPr>
              <a:defRPr sz="1429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196BC70-CEF6-5D82-79A3-B82F909F99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7D2A2A-11D1-C695-6F4D-EDD343EADB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DFA999-BCB4-4249-B4B8-449B599B3A69}" type="slidenum">
              <a:t>‹Nr.›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3A3E0F-238B-7D52-D08C-6CD6BDB44B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834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619-F3E5-CB5F-C99D-9F0E9707A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2772003"/>
            <a:ext cx="7704002" cy="1007997"/>
          </a:xfrm>
        </p:spPr>
        <p:txBody>
          <a:bodyPr lIns="0" rIns="0" anchor="t"/>
          <a:lstStyle>
            <a:lvl1pPr defTabSz="1088611">
              <a:defRPr sz="254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2931E-6D5F-F560-9F68-9F0BAF67E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8" y="1537197"/>
            <a:ext cx="7704002" cy="1125141"/>
          </a:xfrm>
        </p:spPr>
        <p:txBody>
          <a:bodyPr lIns="0" rIns="0" anchor="b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AA805AA-3BA3-E4AF-8C17-A4D6B524EA7E}"/>
              </a:ext>
            </a:extLst>
          </p:cNvPr>
          <p:cNvSpPr/>
          <p:nvPr/>
        </p:nvSpPr>
        <p:spPr>
          <a:xfrm>
            <a:off x="0" y="4972059"/>
            <a:ext cx="9144000" cy="171440"/>
          </a:xfrm>
          <a:prstGeom prst="rect">
            <a:avLst/>
          </a:prstGeom>
          <a:solidFill>
            <a:srgbClr val="0068B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4537" b="0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C3952-82F9-CAFC-C4C0-C779F2F16D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DF13-56D2-61E7-0CC6-5B2A50985B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2A732A-6A7D-4AC7-AC49-CCB62D2ACE1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0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written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2">
            <a:extLst>
              <a:ext uri="{FF2B5EF4-FFF2-40B4-BE49-F238E27FC236}">
                <a16:creationId xmlns:a16="http://schemas.microsoft.com/office/drawing/2014/main" id="{2238BD38-20C2-1FAA-D2A0-EC9C9EFE5E6C}"/>
              </a:ext>
            </a:extLst>
          </p:cNvPr>
          <p:cNvSpPr/>
          <p:nvPr/>
        </p:nvSpPr>
        <p:spPr>
          <a:xfrm>
            <a:off x="0" y="4972059"/>
            <a:ext cx="9144000" cy="171440"/>
          </a:xfrm>
          <a:prstGeom prst="rect">
            <a:avLst/>
          </a:prstGeom>
          <a:solidFill>
            <a:srgbClr val="0068B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4537" b="0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31A894-9C14-0D6D-CC89-321F9A1935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511E65D-E4CF-B51C-9D9D-DD6249B8DF1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31AAB6D-0086-0375-615D-4F2DD43631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31A063-B7FD-4A52-B0CF-11D2E860F9E8}" type="slidenum">
              <a:t>‹Nr.›</a:t>
            </a:fld>
            <a:endParaRPr lang="en-US"/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4C3341D0-0D15-0DFE-B1D0-10C300B32A79}"/>
              </a:ext>
            </a:extLst>
          </p:cNvPr>
          <p:cNvGrpSpPr/>
          <p:nvPr/>
        </p:nvGrpSpPr>
        <p:grpSpPr>
          <a:xfrm>
            <a:off x="0" y="520147"/>
            <a:ext cx="9146194" cy="4451903"/>
            <a:chOff x="0" y="520147"/>
            <a:chExt cx="9146194" cy="4451903"/>
          </a:xfrm>
        </p:grpSpPr>
        <p:grpSp>
          <p:nvGrpSpPr>
            <p:cNvPr id="7" name="Group 102">
              <a:extLst>
                <a:ext uri="{FF2B5EF4-FFF2-40B4-BE49-F238E27FC236}">
                  <a16:creationId xmlns:a16="http://schemas.microsoft.com/office/drawing/2014/main" id="{762A2425-0D04-5726-65E1-AC929F011A3E}"/>
                </a:ext>
              </a:extLst>
            </p:cNvPr>
            <p:cNvGrpSpPr/>
            <p:nvPr/>
          </p:nvGrpSpPr>
          <p:grpSpPr>
            <a:xfrm>
              <a:off x="0" y="644542"/>
              <a:ext cx="9146194" cy="3641022"/>
              <a:chOff x="0" y="644542"/>
              <a:chExt cx="9146194" cy="3641022"/>
            </a:xfrm>
          </p:grpSpPr>
          <p:cxnSp>
            <p:nvCxnSpPr>
              <p:cNvPr id="8" name="Straight Connector 103">
                <a:extLst>
                  <a:ext uri="{FF2B5EF4-FFF2-40B4-BE49-F238E27FC236}">
                    <a16:creationId xmlns:a16="http://schemas.microsoft.com/office/drawing/2014/main" id="{1B46CCE2-BAC8-597E-1648-A8C1D43F9306}"/>
                  </a:ext>
                </a:extLst>
              </p:cNvPr>
              <p:cNvCxnSpPr/>
              <p:nvPr/>
            </p:nvCxnSpPr>
            <p:spPr>
              <a:xfrm>
                <a:off x="0" y="644542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" name="Straight Connector 104">
                <a:extLst>
                  <a:ext uri="{FF2B5EF4-FFF2-40B4-BE49-F238E27FC236}">
                    <a16:creationId xmlns:a16="http://schemas.microsoft.com/office/drawing/2014/main" id="{4D09DAA4-37C8-4C8E-D1A7-BF7E2252CE6B}"/>
                  </a:ext>
                </a:extLst>
              </p:cNvPr>
              <p:cNvCxnSpPr/>
              <p:nvPr/>
            </p:nvCxnSpPr>
            <p:spPr>
              <a:xfrm>
                <a:off x="0" y="779388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0" name="Straight Connector 105">
                <a:extLst>
                  <a:ext uri="{FF2B5EF4-FFF2-40B4-BE49-F238E27FC236}">
                    <a16:creationId xmlns:a16="http://schemas.microsoft.com/office/drawing/2014/main" id="{0E83D947-AF65-A42B-6637-40354FD4A924}"/>
                  </a:ext>
                </a:extLst>
              </p:cNvPr>
              <p:cNvCxnSpPr/>
              <p:nvPr/>
            </p:nvCxnSpPr>
            <p:spPr>
              <a:xfrm>
                <a:off x="0" y="914244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1" name="Straight Connector 106">
                <a:extLst>
                  <a:ext uri="{FF2B5EF4-FFF2-40B4-BE49-F238E27FC236}">
                    <a16:creationId xmlns:a16="http://schemas.microsoft.com/office/drawing/2014/main" id="{0CC3A41E-B452-2D96-C429-7C67C3921CD3}"/>
                  </a:ext>
                </a:extLst>
              </p:cNvPr>
              <p:cNvCxnSpPr/>
              <p:nvPr/>
            </p:nvCxnSpPr>
            <p:spPr>
              <a:xfrm>
                <a:off x="0" y="1049100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2" name="Straight Connector 107">
                <a:extLst>
                  <a:ext uri="{FF2B5EF4-FFF2-40B4-BE49-F238E27FC236}">
                    <a16:creationId xmlns:a16="http://schemas.microsoft.com/office/drawing/2014/main" id="{667CB1F0-A782-BF42-B591-1C65956B415A}"/>
                  </a:ext>
                </a:extLst>
              </p:cNvPr>
              <p:cNvCxnSpPr/>
              <p:nvPr/>
            </p:nvCxnSpPr>
            <p:spPr>
              <a:xfrm>
                <a:off x="0" y="1183946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3" name="Straight Connector 108">
                <a:extLst>
                  <a:ext uri="{FF2B5EF4-FFF2-40B4-BE49-F238E27FC236}">
                    <a16:creationId xmlns:a16="http://schemas.microsoft.com/office/drawing/2014/main" id="{EA414A0A-C4AC-F8EE-2E10-1FB48AB1B814}"/>
                  </a:ext>
                </a:extLst>
              </p:cNvPr>
              <p:cNvCxnSpPr/>
              <p:nvPr/>
            </p:nvCxnSpPr>
            <p:spPr>
              <a:xfrm>
                <a:off x="0" y="1318802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4" name="Straight Connector 109">
                <a:extLst>
                  <a:ext uri="{FF2B5EF4-FFF2-40B4-BE49-F238E27FC236}">
                    <a16:creationId xmlns:a16="http://schemas.microsoft.com/office/drawing/2014/main" id="{A285A0AF-403E-C2C0-0A0C-604F292E22ED}"/>
                  </a:ext>
                </a:extLst>
              </p:cNvPr>
              <p:cNvCxnSpPr/>
              <p:nvPr/>
            </p:nvCxnSpPr>
            <p:spPr>
              <a:xfrm>
                <a:off x="0" y="1453658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5" name="Straight Connector 110">
                <a:extLst>
                  <a:ext uri="{FF2B5EF4-FFF2-40B4-BE49-F238E27FC236}">
                    <a16:creationId xmlns:a16="http://schemas.microsoft.com/office/drawing/2014/main" id="{8FF1AE9A-00A6-5AB5-2EF1-C676407D3F11}"/>
                  </a:ext>
                </a:extLst>
              </p:cNvPr>
              <p:cNvCxnSpPr/>
              <p:nvPr/>
            </p:nvCxnSpPr>
            <p:spPr>
              <a:xfrm>
                <a:off x="0" y="1588504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6" name="Straight Connector 111">
                <a:extLst>
                  <a:ext uri="{FF2B5EF4-FFF2-40B4-BE49-F238E27FC236}">
                    <a16:creationId xmlns:a16="http://schemas.microsoft.com/office/drawing/2014/main" id="{860585ED-5E32-271B-1C9C-C2C30B69FB14}"/>
                  </a:ext>
                </a:extLst>
              </p:cNvPr>
              <p:cNvCxnSpPr/>
              <p:nvPr/>
            </p:nvCxnSpPr>
            <p:spPr>
              <a:xfrm>
                <a:off x="0" y="1723360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7" name="Straight Connector 112">
                <a:extLst>
                  <a:ext uri="{FF2B5EF4-FFF2-40B4-BE49-F238E27FC236}">
                    <a16:creationId xmlns:a16="http://schemas.microsoft.com/office/drawing/2014/main" id="{E46E33C1-A930-C582-E8B3-CF6CD898364E}"/>
                  </a:ext>
                </a:extLst>
              </p:cNvPr>
              <p:cNvCxnSpPr/>
              <p:nvPr/>
            </p:nvCxnSpPr>
            <p:spPr>
              <a:xfrm>
                <a:off x="0" y="1858207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8" name="Straight Connector 113">
                <a:extLst>
                  <a:ext uri="{FF2B5EF4-FFF2-40B4-BE49-F238E27FC236}">
                    <a16:creationId xmlns:a16="http://schemas.microsoft.com/office/drawing/2014/main" id="{9A07A690-5860-10F0-E122-A305E06BFB2E}"/>
                  </a:ext>
                </a:extLst>
              </p:cNvPr>
              <p:cNvCxnSpPr/>
              <p:nvPr/>
            </p:nvCxnSpPr>
            <p:spPr>
              <a:xfrm>
                <a:off x="0" y="1993062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9" name="Straight Connector 114">
                <a:extLst>
                  <a:ext uri="{FF2B5EF4-FFF2-40B4-BE49-F238E27FC236}">
                    <a16:creationId xmlns:a16="http://schemas.microsoft.com/office/drawing/2014/main" id="{CF6ECD08-B9CD-5B0B-BDD0-CC0ACC75951F}"/>
                  </a:ext>
                </a:extLst>
              </p:cNvPr>
              <p:cNvCxnSpPr/>
              <p:nvPr/>
            </p:nvCxnSpPr>
            <p:spPr>
              <a:xfrm>
                <a:off x="0" y="2127918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0" name="Straight Connector 115">
                <a:extLst>
                  <a:ext uri="{FF2B5EF4-FFF2-40B4-BE49-F238E27FC236}">
                    <a16:creationId xmlns:a16="http://schemas.microsoft.com/office/drawing/2014/main" id="{2582C3B9-4858-9F68-137C-5FC949A6555C}"/>
                  </a:ext>
                </a:extLst>
              </p:cNvPr>
              <p:cNvCxnSpPr/>
              <p:nvPr/>
            </p:nvCxnSpPr>
            <p:spPr>
              <a:xfrm>
                <a:off x="0" y="2262765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1" name="Straight Connector 116">
                <a:extLst>
                  <a:ext uri="{FF2B5EF4-FFF2-40B4-BE49-F238E27FC236}">
                    <a16:creationId xmlns:a16="http://schemas.microsoft.com/office/drawing/2014/main" id="{B8D9358C-6F51-D394-F92C-0E3C2302B9BD}"/>
                  </a:ext>
                </a:extLst>
              </p:cNvPr>
              <p:cNvCxnSpPr/>
              <p:nvPr/>
            </p:nvCxnSpPr>
            <p:spPr>
              <a:xfrm>
                <a:off x="0" y="2397620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2" name="Straight Connector 117">
                <a:extLst>
                  <a:ext uri="{FF2B5EF4-FFF2-40B4-BE49-F238E27FC236}">
                    <a16:creationId xmlns:a16="http://schemas.microsoft.com/office/drawing/2014/main" id="{14B4D440-CA83-EA3C-9E43-E980EE34325D}"/>
                  </a:ext>
                </a:extLst>
              </p:cNvPr>
              <p:cNvCxnSpPr/>
              <p:nvPr/>
            </p:nvCxnSpPr>
            <p:spPr>
              <a:xfrm>
                <a:off x="0" y="2532476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3" name="Straight Connector 118">
                <a:extLst>
                  <a:ext uri="{FF2B5EF4-FFF2-40B4-BE49-F238E27FC236}">
                    <a16:creationId xmlns:a16="http://schemas.microsoft.com/office/drawing/2014/main" id="{7BEE6299-8389-35D7-140E-3C931905B802}"/>
                  </a:ext>
                </a:extLst>
              </p:cNvPr>
              <p:cNvCxnSpPr/>
              <p:nvPr/>
            </p:nvCxnSpPr>
            <p:spPr>
              <a:xfrm>
                <a:off x="0" y="2667323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4" name="Straight Connector 119">
                <a:extLst>
                  <a:ext uri="{FF2B5EF4-FFF2-40B4-BE49-F238E27FC236}">
                    <a16:creationId xmlns:a16="http://schemas.microsoft.com/office/drawing/2014/main" id="{A1F7F527-6F6C-13B2-B3DE-B530B2090E5E}"/>
                  </a:ext>
                </a:extLst>
              </p:cNvPr>
              <p:cNvCxnSpPr/>
              <p:nvPr/>
            </p:nvCxnSpPr>
            <p:spPr>
              <a:xfrm>
                <a:off x="0" y="2802178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5" name="Straight Connector 120">
                <a:extLst>
                  <a:ext uri="{FF2B5EF4-FFF2-40B4-BE49-F238E27FC236}">
                    <a16:creationId xmlns:a16="http://schemas.microsoft.com/office/drawing/2014/main" id="{DFBD5D00-1BCD-353A-F855-D134002DBF52}"/>
                  </a:ext>
                </a:extLst>
              </p:cNvPr>
              <p:cNvCxnSpPr/>
              <p:nvPr/>
            </p:nvCxnSpPr>
            <p:spPr>
              <a:xfrm>
                <a:off x="0" y="2937034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6" name="Straight Connector 121">
                <a:extLst>
                  <a:ext uri="{FF2B5EF4-FFF2-40B4-BE49-F238E27FC236}">
                    <a16:creationId xmlns:a16="http://schemas.microsoft.com/office/drawing/2014/main" id="{43C715A6-E93D-F930-AC10-EF0661A75127}"/>
                  </a:ext>
                </a:extLst>
              </p:cNvPr>
              <p:cNvCxnSpPr/>
              <p:nvPr/>
            </p:nvCxnSpPr>
            <p:spPr>
              <a:xfrm>
                <a:off x="0" y="3071881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7" name="Straight Connector 122">
                <a:extLst>
                  <a:ext uri="{FF2B5EF4-FFF2-40B4-BE49-F238E27FC236}">
                    <a16:creationId xmlns:a16="http://schemas.microsoft.com/office/drawing/2014/main" id="{9880370E-6663-7C26-E288-619497BEAF07}"/>
                  </a:ext>
                </a:extLst>
              </p:cNvPr>
              <p:cNvCxnSpPr/>
              <p:nvPr/>
            </p:nvCxnSpPr>
            <p:spPr>
              <a:xfrm>
                <a:off x="0" y="3206736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8" name="Straight Connector 123">
                <a:extLst>
                  <a:ext uri="{FF2B5EF4-FFF2-40B4-BE49-F238E27FC236}">
                    <a16:creationId xmlns:a16="http://schemas.microsoft.com/office/drawing/2014/main" id="{13F4CC0E-F7F7-B118-5D82-63260C281FAA}"/>
                  </a:ext>
                </a:extLst>
              </p:cNvPr>
              <p:cNvCxnSpPr/>
              <p:nvPr/>
            </p:nvCxnSpPr>
            <p:spPr>
              <a:xfrm>
                <a:off x="0" y="3341583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29" name="Straight Connector 124">
                <a:extLst>
                  <a:ext uri="{FF2B5EF4-FFF2-40B4-BE49-F238E27FC236}">
                    <a16:creationId xmlns:a16="http://schemas.microsoft.com/office/drawing/2014/main" id="{27CABCD3-8E1F-A1FE-2974-2BCCD228FD39}"/>
                  </a:ext>
                </a:extLst>
              </p:cNvPr>
              <p:cNvCxnSpPr/>
              <p:nvPr/>
            </p:nvCxnSpPr>
            <p:spPr>
              <a:xfrm>
                <a:off x="0" y="3476439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30" name="Straight Connector 125">
                <a:extLst>
                  <a:ext uri="{FF2B5EF4-FFF2-40B4-BE49-F238E27FC236}">
                    <a16:creationId xmlns:a16="http://schemas.microsoft.com/office/drawing/2014/main" id="{91D43DDE-52FE-39D4-2150-AE0AF81029A6}"/>
                  </a:ext>
                </a:extLst>
              </p:cNvPr>
              <p:cNvCxnSpPr/>
              <p:nvPr/>
            </p:nvCxnSpPr>
            <p:spPr>
              <a:xfrm>
                <a:off x="0" y="3611294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31" name="Straight Connector 126">
                <a:extLst>
                  <a:ext uri="{FF2B5EF4-FFF2-40B4-BE49-F238E27FC236}">
                    <a16:creationId xmlns:a16="http://schemas.microsoft.com/office/drawing/2014/main" id="{701CEFC1-4446-833E-281D-B5B71D4B450C}"/>
                  </a:ext>
                </a:extLst>
              </p:cNvPr>
              <p:cNvCxnSpPr/>
              <p:nvPr/>
            </p:nvCxnSpPr>
            <p:spPr>
              <a:xfrm>
                <a:off x="0" y="3746141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32" name="Straight Connector 127">
                <a:extLst>
                  <a:ext uri="{FF2B5EF4-FFF2-40B4-BE49-F238E27FC236}">
                    <a16:creationId xmlns:a16="http://schemas.microsoft.com/office/drawing/2014/main" id="{53B56DF1-500F-4E65-B389-6C775E7284B4}"/>
                  </a:ext>
                </a:extLst>
              </p:cNvPr>
              <p:cNvCxnSpPr/>
              <p:nvPr/>
            </p:nvCxnSpPr>
            <p:spPr>
              <a:xfrm>
                <a:off x="0" y="3880997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33" name="Straight Connector 128">
                <a:extLst>
                  <a:ext uri="{FF2B5EF4-FFF2-40B4-BE49-F238E27FC236}">
                    <a16:creationId xmlns:a16="http://schemas.microsoft.com/office/drawing/2014/main" id="{564AC949-550B-95E7-2D29-28E35F91DDB5}"/>
                  </a:ext>
                </a:extLst>
              </p:cNvPr>
              <p:cNvCxnSpPr/>
              <p:nvPr/>
            </p:nvCxnSpPr>
            <p:spPr>
              <a:xfrm>
                <a:off x="0" y="4015843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34" name="Straight Connector 129">
                <a:extLst>
                  <a:ext uri="{FF2B5EF4-FFF2-40B4-BE49-F238E27FC236}">
                    <a16:creationId xmlns:a16="http://schemas.microsoft.com/office/drawing/2014/main" id="{FA040F69-1842-DAB6-06DB-774E41A74428}"/>
                  </a:ext>
                </a:extLst>
              </p:cNvPr>
              <p:cNvCxnSpPr/>
              <p:nvPr/>
            </p:nvCxnSpPr>
            <p:spPr>
              <a:xfrm>
                <a:off x="0" y="4150699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35" name="Straight Connector 130">
                <a:extLst>
                  <a:ext uri="{FF2B5EF4-FFF2-40B4-BE49-F238E27FC236}">
                    <a16:creationId xmlns:a16="http://schemas.microsoft.com/office/drawing/2014/main" id="{041FD97E-1CFE-04BB-3476-65E727C2D1B2}"/>
                  </a:ext>
                </a:extLst>
              </p:cNvPr>
              <p:cNvCxnSpPr/>
              <p:nvPr/>
            </p:nvCxnSpPr>
            <p:spPr>
              <a:xfrm>
                <a:off x="0" y="4285564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</p:grpSp>
        <p:grpSp>
          <p:nvGrpSpPr>
            <p:cNvPr id="36" name="Group 131">
              <a:extLst>
                <a:ext uri="{FF2B5EF4-FFF2-40B4-BE49-F238E27FC236}">
                  <a16:creationId xmlns:a16="http://schemas.microsoft.com/office/drawing/2014/main" id="{2AC57B4A-1512-39F8-8165-9BBFA37DCCB8}"/>
                </a:ext>
              </a:extLst>
            </p:cNvPr>
            <p:cNvGrpSpPr/>
            <p:nvPr/>
          </p:nvGrpSpPr>
          <p:grpSpPr>
            <a:xfrm>
              <a:off x="110066" y="520147"/>
              <a:ext cx="8912812" cy="4451903"/>
              <a:chOff x="110066" y="520147"/>
              <a:chExt cx="8912812" cy="4451903"/>
            </a:xfrm>
          </p:grpSpPr>
          <p:cxnSp>
            <p:nvCxnSpPr>
              <p:cNvPr id="37" name="Straight Connector 132">
                <a:extLst>
                  <a:ext uri="{FF2B5EF4-FFF2-40B4-BE49-F238E27FC236}">
                    <a16:creationId xmlns:a16="http://schemas.microsoft.com/office/drawing/2014/main" id="{56C7583C-5BF2-362C-223C-1D56A04B6592}"/>
                  </a:ext>
                </a:extLst>
              </p:cNvPr>
              <p:cNvCxnSpPr/>
              <p:nvPr/>
            </p:nvCxnSpPr>
            <p:spPr>
              <a:xfrm flipH="1">
                <a:off x="110066" y="520147"/>
                <a:ext cx="5889" cy="4450686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38" name="Straight Connector 133">
                <a:extLst>
                  <a:ext uri="{FF2B5EF4-FFF2-40B4-BE49-F238E27FC236}">
                    <a16:creationId xmlns:a16="http://schemas.microsoft.com/office/drawing/2014/main" id="{C2677309-7C86-E664-6C96-DF4AFAC367EF}"/>
                  </a:ext>
                </a:extLst>
              </p:cNvPr>
              <p:cNvCxnSpPr/>
              <p:nvPr/>
            </p:nvCxnSpPr>
            <p:spPr>
              <a:xfrm>
                <a:off x="250911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39" name="Straight Connector 134">
                <a:extLst>
                  <a:ext uri="{FF2B5EF4-FFF2-40B4-BE49-F238E27FC236}">
                    <a16:creationId xmlns:a16="http://schemas.microsoft.com/office/drawing/2014/main" id="{B5BDFFE0-7107-E9E4-D3D4-0E8B9C642742}"/>
                  </a:ext>
                </a:extLst>
              </p:cNvPr>
              <p:cNvCxnSpPr/>
              <p:nvPr/>
            </p:nvCxnSpPr>
            <p:spPr>
              <a:xfrm>
                <a:off x="385867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0" name="Straight Connector 135">
                <a:extLst>
                  <a:ext uri="{FF2B5EF4-FFF2-40B4-BE49-F238E27FC236}">
                    <a16:creationId xmlns:a16="http://schemas.microsoft.com/office/drawing/2014/main" id="{532CD3C9-BEA5-F86F-C26D-A3B03BF127CF}"/>
                  </a:ext>
                </a:extLst>
              </p:cNvPr>
              <p:cNvCxnSpPr/>
              <p:nvPr/>
            </p:nvCxnSpPr>
            <p:spPr>
              <a:xfrm>
                <a:off x="520814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1" name="Straight Connector 136">
                <a:extLst>
                  <a:ext uri="{FF2B5EF4-FFF2-40B4-BE49-F238E27FC236}">
                    <a16:creationId xmlns:a16="http://schemas.microsoft.com/office/drawing/2014/main" id="{88355E3C-AC0E-DCE9-A8EF-87565713A268}"/>
                  </a:ext>
                </a:extLst>
              </p:cNvPr>
              <p:cNvCxnSpPr/>
              <p:nvPr/>
            </p:nvCxnSpPr>
            <p:spPr>
              <a:xfrm>
                <a:off x="655771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2" name="Straight Connector 137">
                <a:extLst>
                  <a:ext uri="{FF2B5EF4-FFF2-40B4-BE49-F238E27FC236}">
                    <a16:creationId xmlns:a16="http://schemas.microsoft.com/office/drawing/2014/main" id="{66F039BA-EC0B-0B21-34CC-33F8BB0E6C73}"/>
                  </a:ext>
                </a:extLst>
              </p:cNvPr>
              <p:cNvCxnSpPr/>
              <p:nvPr/>
            </p:nvCxnSpPr>
            <p:spPr>
              <a:xfrm>
                <a:off x="790727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3" name="Straight Connector 138">
                <a:extLst>
                  <a:ext uri="{FF2B5EF4-FFF2-40B4-BE49-F238E27FC236}">
                    <a16:creationId xmlns:a16="http://schemas.microsoft.com/office/drawing/2014/main" id="{392C5857-158E-9946-EC1A-8FDBDC1915FC}"/>
                  </a:ext>
                </a:extLst>
              </p:cNvPr>
              <p:cNvCxnSpPr/>
              <p:nvPr/>
            </p:nvCxnSpPr>
            <p:spPr>
              <a:xfrm>
                <a:off x="925674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4" name="Straight Connector 139">
                <a:extLst>
                  <a:ext uri="{FF2B5EF4-FFF2-40B4-BE49-F238E27FC236}">
                    <a16:creationId xmlns:a16="http://schemas.microsoft.com/office/drawing/2014/main" id="{8200BBDF-2ECD-56B8-0A70-32A9D26FC3A1}"/>
                  </a:ext>
                </a:extLst>
              </p:cNvPr>
              <p:cNvCxnSpPr/>
              <p:nvPr/>
            </p:nvCxnSpPr>
            <p:spPr>
              <a:xfrm>
                <a:off x="1060630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5" name="Straight Connector 140">
                <a:extLst>
                  <a:ext uri="{FF2B5EF4-FFF2-40B4-BE49-F238E27FC236}">
                    <a16:creationId xmlns:a16="http://schemas.microsoft.com/office/drawing/2014/main" id="{AB25B4C5-6F47-C6D9-D4B9-3A4FE65C9E5B}"/>
                  </a:ext>
                </a:extLst>
              </p:cNvPr>
              <p:cNvCxnSpPr/>
              <p:nvPr/>
            </p:nvCxnSpPr>
            <p:spPr>
              <a:xfrm>
                <a:off x="1195587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6" name="Straight Connector 141">
                <a:extLst>
                  <a:ext uri="{FF2B5EF4-FFF2-40B4-BE49-F238E27FC236}">
                    <a16:creationId xmlns:a16="http://schemas.microsoft.com/office/drawing/2014/main" id="{93EC94F4-80B3-48AE-D4C1-0E978F59F4F3}"/>
                  </a:ext>
                </a:extLst>
              </p:cNvPr>
              <p:cNvCxnSpPr/>
              <p:nvPr/>
            </p:nvCxnSpPr>
            <p:spPr>
              <a:xfrm>
                <a:off x="1330534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7" name="Straight Connector 142">
                <a:extLst>
                  <a:ext uri="{FF2B5EF4-FFF2-40B4-BE49-F238E27FC236}">
                    <a16:creationId xmlns:a16="http://schemas.microsoft.com/office/drawing/2014/main" id="{0998205C-0303-391A-346B-9F7F1C5B4FDE}"/>
                  </a:ext>
                </a:extLst>
              </p:cNvPr>
              <p:cNvCxnSpPr/>
              <p:nvPr/>
            </p:nvCxnSpPr>
            <p:spPr>
              <a:xfrm>
                <a:off x="1465490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8" name="Straight Connector 143">
                <a:extLst>
                  <a:ext uri="{FF2B5EF4-FFF2-40B4-BE49-F238E27FC236}">
                    <a16:creationId xmlns:a16="http://schemas.microsoft.com/office/drawing/2014/main" id="{AD314B44-5F40-82D7-7CEE-B8DE099EBAA1}"/>
                  </a:ext>
                </a:extLst>
              </p:cNvPr>
              <p:cNvCxnSpPr/>
              <p:nvPr/>
            </p:nvCxnSpPr>
            <p:spPr>
              <a:xfrm>
                <a:off x="1600446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49" name="Straight Connector 144">
                <a:extLst>
                  <a:ext uri="{FF2B5EF4-FFF2-40B4-BE49-F238E27FC236}">
                    <a16:creationId xmlns:a16="http://schemas.microsoft.com/office/drawing/2014/main" id="{DED485DB-C258-0385-0470-47B764E709FA}"/>
                  </a:ext>
                </a:extLst>
              </p:cNvPr>
              <p:cNvCxnSpPr/>
              <p:nvPr/>
            </p:nvCxnSpPr>
            <p:spPr>
              <a:xfrm>
                <a:off x="1735394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0" name="Straight Connector 145">
                <a:extLst>
                  <a:ext uri="{FF2B5EF4-FFF2-40B4-BE49-F238E27FC236}">
                    <a16:creationId xmlns:a16="http://schemas.microsoft.com/office/drawing/2014/main" id="{4C72EEBD-DCD5-F00B-976C-B16EDA80B226}"/>
                  </a:ext>
                </a:extLst>
              </p:cNvPr>
              <p:cNvCxnSpPr/>
              <p:nvPr/>
            </p:nvCxnSpPr>
            <p:spPr>
              <a:xfrm>
                <a:off x="1870350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1" name="Straight Connector 146">
                <a:extLst>
                  <a:ext uri="{FF2B5EF4-FFF2-40B4-BE49-F238E27FC236}">
                    <a16:creationId xmlns:a16="http://schemas.microsoft.com/office/drawing/2014/main" id="{224F3F69-3B02-A46C-0B1E-750E84D92196}"/>
                  </a:ext>
                </a:extLst>
              </p:cNvPr>
              <p:cNvCxnSpPr/>
              <p:nvPr/>
            </p:nvCxnSpPr>
            <p:spPr>
              <a:xfrm>
                <a:off x="2005306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2" name="Straight Connector 147">
                <a:extLst>
                  <a:ext uri="{FF2B5EF4-FFF2-40B4-BE49-F238E27FC236}">
                    <a16:creationId xmlns:a16="http://schemas.microsoft.com/office/drawing/2014/main" id="{CECB9DE3-1131-A59D-F287-628433B8E8C7}"/>
                  </a:ext>
                </a:extLst>
              </p:cNvPr>
              <p:cNvCxnSpPr/>
              <p:nvPr/>
            </p:nvCxnSpPr>
            <p:spPr>
              <a:xfrm>
                <a:off x="2140253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3" name="Straight Connector 148">
                <a:extLst>
                  <a:ext uri="{FF2B5EF4-FFF2-40B4-BE49-F238E27FC236}">
                    <a16:creationId xmlns:a16="http://schemas.microsoft.com/office/drawing/2014/main" id="{C432418E-1C03-F968-FEF2-3A7FE4CF5229}"/>
                  </a:ext>
                </a:extLst>
              </p:cNvPr>
              <p:cNvCxnSpPr/>
              <p:nvPr/>
            </p:nvCxnSpPr>
            <p:spPr>
              <a:xfrm>
                <a:off x="2275210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4" name="Straight Connector 149">
                <a:extLst>
                  <a:ext uri="{FF2B5EF4-FFF2-40B4-BE49-F238E27FC236}">
                    <a16:creationId xmlns:a16="http://schemas.microsoft.com/office/drawing/2014/main" id="{0CBCB49B-232A-1982-B282-84F040D0022B}"/>
                  </a:ext>
                </a:extLst>
              </p:cNvPr>
              <p:cNvCxnSpPr/>
              <p:nvPr/>
            </p:nvCxnSpPr>
            <p:spPr>
              <a:xfrm>
                <a:off x="2410166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5" name="Straight Connector 150">
                <a:extLst>
                  <a:ext uri="{FF2B5EF4-FFF2-40B4-BE49-F238E27FC236}">
                    <a16:creationId xmlns:a16="http://schemas.microsoft.com/office/drawing/2014/main" id="{EB2773D4-183E-CDCA-D326-3B5DA43B526F}"/>
                  </a:ext>
                </a:extLst>
              </p:cNvPr>
              <p:cNvCxnSpPr/>
              <p:nvPr/>
            </p:nvCxnSpPr>
            <p:spPr>
              <a:xfrm>
                <a:off x="2545113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6" name="Straight Connector 151">
                <a:extLst>
                  <a:ext uri="{FF2B5EF4-FFF2-40B4-BE49-F238E27FC236}">
                    <a16:creationId xmlns:a16="http://schemas.microsoft.com/office/drawing/2014/main" id="{AF0A1F7E-CE49-3028-9407-524D21267B54}"/>
                  </a:ext>
                </a:extLst>
              </p:cNvPr>
              <p:cNvCxnSpPr/>
              <p:nvPr/>
            </p:nvCxnSpPr>
            <p:spPr>
              <a:xfrm>
                <a:off x="2680069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7" name="Straight Connector 152">
                <a:extLst>
                  <a:ext uri="{FF2B5EF4-FFF2-40B4-BE49-F238E27FC236}">
                    <a16:creationId xmlns:a16="http://schemas.microsoft.com/office/drawing/2014/main" id="{CBCE69F1-953C-B58A-CCF9-E2DB4F55E414}"/>
                  </a:ext>
                </a:extLst>
              </p:cNvPr>
              <p:cNvCxnSpPr/>
              <p:nvPr/>
            </p:nvCxnSpPr>
            <p:spPr>
              <a:xfrm>
                <a:off x="2815026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8" name="Straight Connector 153">
                <a:extLst>
                  <a:ext uri="{FF2B5EF4-FFF2-40B4-BE49-F238E27FC236}">
                    <a16:creationId xmlns:a16="http://schemas.microsoft.com/office/drawing/2014/main" id="{0E3FD418-1A13-C837-72F4-352763939B3D}"/>
                  </a:ext>
                </a:extLst>
              </p:cNvPr>
              <p:cNvCxnSpPr/>
              <p:nvPr/>
            </p:nvCxnSpPr>
            <p:spPr>
              <a:xfrm>
                <a:off x="2949973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59" name="Straight Connector 154">
                <a:extLst>
                  <a:ext uri="{FF2B5EF4-FFF2-40B4-BE49-F238E27FC236}">
                    <a16:creationId xmlns:a16="http://schemas.microsoft.com/office/drawing/2014/main" id="{FC04CDED-C3A5-19D6-41F9-51A052DB5DD9}"/>
                  </a:ext>
                </a:extLst>
              </p:cNvPr>
              <p:cNvCxnSpPr/>
              <p:nvPr/>
            </p:nvCxnSpPr>
            <p:spPr>
              <a:xfrm>
                <a:off x="3084929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0" name="Straight Connector 155">
                <a:extLst>
                  <a:ext uri="{FF2B5EF4-FFF2-40B4-BE49-F238E27FC236}">
                    <a16:creationId xmlns:a16="http://schemas.microsoft.com/office/drawing/2014/main" id="{C9358ED4-13C1-DC3D-24AF-A140FF8C4B9B}"/>
                  </a:ext>
                </a:extLst>
              </p:cNvPr>
              <p:cNvCxnSpPr/>
              <p:nvPr/>
            </p:nvCxnSpPr>
            <p:spPr>
              <a:xfrm>
                <a:off x="3219876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1" name="Straight Connector 156">
                <a:extLst>
                  <a:ext uri="{FF2B5EF4-FFF2-40B4-BE49-F238E27FC236}">
                    <a16:creationId xmlns:a16="http://schemas.microsoft.com/office/drawing/2014/main" id="{4702D341-3620-B8D6-A2C5-EAB185692DBE}"/>
                  </a:ext>
                </a:extLst>
              </p:cNvPr>
              <p:cNvCxnSpPr/>
              <p:nvPr/>
            </p:nvCxnSpPr>
            <p:spPr>
              <a:xfrm>
                <a:off x="3354833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2" name="Straight Connector 157">
                <a:extLst>
                  <a:ext uri="{FF2B5EF4-FFF2-40B4-BE49-F238E27FC236}">
                    <a16:creationId xmlns:a16="http://schemas.microsoft.com/office/drawing/2014/main" id="{3D45B17F-5240-26CC-43B7-C48EC4062B1B}"/>
                  </a:ext>
                </a:extLst>
              </p:cNvPr>
              <p:cNvCxnSpPr/>
              <p:nvPr/>
            </p:nvCxnSpPr>
            <p:spPr>
              <a:xfrm>
                <a:off x="3489789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3" name="Straight Connector 158">
                <a:extLst>
                  <a:ext uri="{FF2B5EF4-FFF2-40B4-BE49-F238E27FC236}">
                    <a16:creationId xmlns:a16="http://schemas.microsoft.com/office/drawing/2014/main" id="{AD937F1D-AAE8-F183-18C3-9604FA2B39E6}"/>
                  </a:ext>
                </a:extLst>
              </p:cNvPr>
              <p:cNvCxnSpPr/>
              <p:nvPr/>
            </p:nvCxnSpPr>
            <p:spPr>
              <a:xfrm>
                <a:off x="3624736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4" name="Straight Connector 159">
                <a:extLst>
                  <a:ext uri="{FF2B5EF4-FFF2-40B4-BE49-F238E27FC236}">
                    <a16:creationId xmlns:a16="http://schemas.microsoft.com/office/drawing/2014/main" id="{9F41DC8D-4990-E326-3ADC-7BD9443EBC6F}"/>
                  </a:ext>
                </a:extLst>
              </p:cNvPr>
              <p:cNvCxnSpPr/>
              <p:nvPr/>
            </p:nvCxnSpPr>
            <p:spPr>
              <a:xfrm>
                <a:off x="3759692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5" name="Straight Connector 160">
                <a:extLst>
                  <a:ext uri="{FF2B5EF4-FFF2-40B4-BE49-F238E27FC236}">
                    <a16:creationId xmlns:a16="http://schemas.microsoft.com/office/drawing/2014/main" id="{CB88351E-5191-0942-7D90-FF48D7981969}"/>
                  </a:ext>
                </a:extLst>
              </p:cNvPr>
              <p:cNvCxnSpPr/>
              <p:nvPr/>
            </p:nvCxnSpPr>
            <p:spPr>
              <a:xfrm>
                <a:off x="3894649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6" name="Straight Connector 161">
                <a:extLst>
                  <a:ext uri="{FF2B5EF4-FFF2-40B4-BE49-F238E27FC236}">
                    <a16:creationId xmlns:a16="http://schemas.microsoft.com/office/drawing/2014/main" id="{E41DF1C5-5C22-2083-A1DF-06A4D9181F13}"/>
                  </a:ext>
                </a:extLst>
              </p:cNvPr>
              <p:cNvCxnSpPr/>
              <p:nvPr/>
            </p:nvCxnSpPr>
            <p:spPr>
              <a:xfrm>
                <a:off x="4029596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7" name="Straight Connector 162">
                <a:extLst>
                  <a:ext uri="{FF2B5EF4-FFF2-40B4-BE49-F238E27FC236}">
                    <a16:creationId xmlns:a16="http://schemas.microsoft.com/office/drawing/2014/main" id="{0FDEB281-D217-1DAB-E79D-58C7F74D132B}"/>
                  </a:ext>
                </a:extLst>
              </p:cNvPr>
              <p:cNvCxnSpPr/>
              <p:nvPr/>
            </p:nvCxnSpPr>
            <p:spPr>
              <a:xfrm>
                <a:off x="4164552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8" name="Straight Connector 163">
                <a:extLst>
                  <a:ext uri="{FF2B5EF4-FFF2-40B4-BE49-F238E27FC236}">
                    <a16:creationId xmlns:a16="http://schemas.microsoft.com/office/drawing/2014/main" id="{2225739C-054D-F3EC-6AFD-2D2DE34CBBFC}"/>
                  </a:ext>
                </a:extLst>
              </p:cNvPr>
              <p:cNvCxnSpPr/>
              <p:nvPr/>
            </p:nvCxnSpPr>
            <p:spPr>
              <a:xfrm>
                <a:off x="4299508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69" name="Straight Connector 164">
                <a:extLst>
                  <a:ext uri="{FF2B5EF4-FFF2-40B4-BE49-F238E27FC236}">
                    <a16:creationId xmlns:a16="http://schemas.microsoft.com/office/drawing/2014/main" id="{4020B745-FEDD-87F5-E0B0-CCCCEC7086D5}"/>
                  </a:ext>
                </a:extLst>
              </p:cNvPr>
              <p:cNvCxnSpPr/>
              <p:nvPr/>
            </p:nvCxnSpPr>
            <p:spPr>
              <a:xfrm>
                <a:off x="4434455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0" name="Straight Connector 165">
                <a:extLst>
                  <a:ext uri="{FF2B5EF4-FFF2-40B4-BE49-F238E27FC236}">
                    <a16:creationId xmlns:a16="http://schemas.microsoft.com/office/drawing/2014/main" id="{484DB41A-790B-08A1-2698-ADE5A58D2967}"/>
                  </a:ext>
                </a:extLst>
              </p:cNvPr>
              <p:cNvCxnSpPr/>
              <p:nvPr/>
            </p:nvCxnSpPr>
            <p:spPr>
              <a:xfrm>
                <a:off x="4569412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1" name="Straight Connector 166">
                <a:extLst>
                  <a:ext uri="{FF2B5EF4-FFF2-40B4-BE49-F238E27FC236}">
                    <a16:creationId xmlns:a16="http://schemas.microsoft.com/office/drawing/2014/main" id="{E9C9FC52-90D0-15B5-FE92-797A31FE2E49}"/>
                  </a:ext>
                </a:extLst>
              </p:cNvPr>
              <p:cNvCxnSpPr/>
              <p:nvPr/>
            </p:nvCxnSpPr>
            <p:spPr>
              <a:xfrm>
                <a:off x="4704368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2" name="Straight Connector 167">
                <a:extLst>
                  <a:ext uri="{FF2B5EF4-FFF2-40B4-BE49-F238E27FC236}">
                    <a16:creationId xmlns:a16="http://schemas.microsoft.com/office/drawing/2014/main" id="{7632278C-BEA1-D79C-C4B5-7869DFF31F8C}"/>
                  </a:ext>
                </a:extLst>
              </p:cNvPr>
              <p:cNvCxnSpPr/>
              <p:nvPr/>
            </p:nvCxnSpPr>
            <p:spPr>
              <a:xfrm>
                <a:off x="4839315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3" name="Straight Connector 168">
                <a:extLst>
                  <a:ext uri="{FF2B5EF4-FFF2-40B4-BE49-F238E27FC236}">
                    <a16:creationId xmlns:a16="http://schemas.microsoft.com/office/drawing/2014/main" id="{89C2EFAA-C04E-4BC1-8C41-B975772E8ACA}"/>
                  </a:ext>
                </a:extLst>
              </p:cNvPr>
              <p:cNvCxnSpPr/>
              <p:nvPr/>
            </p:nvCxnSpPr>
            <p:spPr>
              <a:xfrm>
                <a:off x="4974271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4" name="Straight Connector 169">
                <a:extLst>
                  <a:ext uri="{FF2B5EF4-FFF2-40B4-BE49-F238E27FC236}">
                    <a16:creationId xmlns:a16="http://schemas.microsoft.com/office/drawing/2014/main" id="{D5D1D046-E267-326E-9944-0E7B34337FFA}"/>
                  </a:ext>
                </a:extLst>
              </p:cNvPr>
              <p:cNvCxnSpPr/>
              <p:nvPr/>
            </p:nvCxnSpPr>
            <p:spPr>
              <a:xfrm>
                <a:off x="5109228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5" name="Straight Connector 170">
                <a:extLst>
                  <a:ext uri="{FF2B5EF4-FFF2-40B4-BE49-F238E27FC236}">
                    <a16:creationId xmlns:a16="http://schemas.microsoft.com/office/drawing/2014/main" id="{723D8AED-BA8E-022E-CA30-3463D62C3E68}"/>
                  </a:ext>
                </a:extLst>
              </p:cNvPr>
              <p:cNvCxnSpPr/>
              <p:nvPr/>
            </p:nvCxnSpPr>
            <p:spPr>
              <a:xfrm>
                <a:off x="5244175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6" name="Straight Connector 171">
                <a:extLst>
                  <a:ext uri="{FF2B5EF4-FFF2-40B4-BE49-F238E27FC236}">
                    <a16:creationId xmlns:a16="http://schemas.microsoft.com/office/drawing/2014/main" id="{89EA4DFF-779D-5EE8-0C70-F5B3B818188E}"/>
                  </a:ext>
                </a:extLst>
              </p:cNvPr>
              <p:cNvCxnSpPr/>
              <p:nvPr/>
            </p:nvCxnSpPr>
            <p:spPr>
              <a:xfrm>
                <a:off x="5379131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7" name="Straight Connector 172">
                <a:extLst>
                  <a:ext uri="{FF2B5EF4-FFF2-40B4-BE49-F238E27FC236}">
                    <a16:creationId xmlns:a16="http://schemas.microsoft.com/office/drawing/2014/main" id="{ED0569C2-1B53-C421-CA01-34F131061DA1}"/>
                  </a:ext>
                </a:extLst>
              </p:cNvPr>
              <p:cNvCxnSpPr/>
              <p:nvPr/>
            </p:nvCxnSpPr>
            <p:spPr>
              <a:xfrm>
                <a:off x="5514088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8" name="Straight Connector 173">
                <a:extLst>
                  <a:ext uri="{FF2B5EF4-FFF2-40B4-BE49-F238E27FC236}">
                    <a16:creationId xmlns:a16="http://schemas.microsoft.com/office/drawing/2014/main" id="{FBA0CB41-12CF-AF66-285C-5E333F942145}"/>
                  </a:ext>
                </a:extLst>
              </p:cNvPr>
              <p:cNvCxnSpPr/>
              <p:nvPr/>
            </p:nvCxnSpPr>
            <p:spPr>
              <a:xfrm>
                <a:off x="5649035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79" name="Straight Connector 174">
                <a:extLst>
                  <a:ext uri="{FF2B5EF4-FFF2-40B4-BE49-F238E27FC236}">
                    <a16:creationId xmlns:a16="http://schemas.microsoft.com/office/drawing/2014/main" id="{7D348E6A-1AF2-6821-EB82-6D68D9B2AA02}"/>
                  </a:ext>
                </a:extLst>
              </p:cNvPr>
              <p:cNvCxnSpPr/>
              <p:nvPr/>
            </p:nvCxnSpPr>
            <p:spPr>
              <a:xfrm>
                <a:off x="5783991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0" name="Straight Connector 175">
                <a:extLst>
                  <a:ext uri="{FF2B5EF4-FFF2-40B4-BE49-F238E27FC236}">
                    <a16:creationId xmlns:a16="http://schemas.microsoft.com/office/drawing/2014/main" id="{AC5AE760-BC47-CA98-A99C-25F29F80D4DC}"/>
                  </a:ext>
                </a:extLst>
              </p:cNvPr>
              <p:cNvCxnSpPr/>
              <p:nvPr/>
            </p:nvCxnSpPr>
            <p:spPr>
              <a:xfrm>
                <a:off x="5918947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1" name="Straight Connector 176">
                <a:extLst>
                  <a:ext uri="{FF2B5EF4-FFF2-40B4-BE49-F238E27FC236}">
                    <a16:creationId xmlns:a16="http://schemas.microsoft.com/office/drawing/2014/main" id="{03E89D93-9AB7-4D5C-0E1C-2960BC9A30EF}"/>
                  </a:ext>
                </a:extLst>
              </p:cNvPr>
              <p:cNvCxnSpPr/>
              <p:nvPr/>
            </p:nvCxnSpPr>
            <p:spPr>
              <a:xfrm>
                <a:off x="6053894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2" name="Straight Connector 177">
                <a:extLst>
                  <a:ext uri="{FF2B5EF4-FFF2-40B4-BE49-F238E27FC236}">
                    <a16:creationId xmlns:a16="http://schemas.microsoft.com/office/drawing/2014/main" id="{89E84940-4573-A28E-312C-E31F06D72659}"/>
                  </a:ext>
                </a:extLst>
              </p:cNvPr>
              <p:cNvCxnSpPr/>
              <p:nvPr/>
            </p:nvCxnSpPr>
            <p:spPr>
              <a:xfrm>
                <a:off x="6188851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3" name="Straight Connector 178">
                <a:extLst>
                  <a:ext uri="{FF2B5EF4-FFF2-40B4-BE49-F238E27FC236}">
                    <a16:creationId xmlns:a16="http://schemas.microsoft.com/office/drawing/2014/main" id="{9950E1FD-7D6B-9DF0-3A61-DB71E0642588}"/>
                  </a:ext>
                </a:extLst>
              </p:cNvPr>
              <p:cNvCxnSpPr/>
              <p:nvPr/>
            </p:nvCxnSpPr>
            <p:spPr>
              <a:xfrm>
                <a:off x="6323807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4" name="Straight Connector 179">
                <a:extLst>
                  <a:ext uri="{FF2B5EF4-FFF2-40B4-BE49-F238E27FC236}">
                    <a16:creationId xmlns:a16="http://schemas.microsoft.com/office/drawing/2014/main" id="{8A73E27B-8DCB-2285-B3F4-CDDE848FD44D}"/>
                  </a:ext>
                </a:extLst>
              </p:cNvPr>
              <p:cNvCxnSpPr/>
              <p:nvPr/>
            </p:nvCxnSpPr>
            <p:spPr>
              <a:xfrm>
                <a:off x="6458754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5" name="Straight Connector 180">
                <a:extLst>
                  <a:ext uri="{FF2B5EF4-FFF2-40B4-BE49-F238E27FC236}">
                    <a16:creationId xmlns:a16="http://schemas.microsoft.com/office/drawing/2014/main" id="{2FC0844C-669E-0576-38EE-0B69FBC6440B}"/>
                  </a:ext>
                </a:extLst>
              </p:cNvPr>
              <p:cNvCxnSpPr/>
              <p:nvPr/>
            </p:nvCxnSpPr>
            <p:spPr>
              <a:xfrm>
                <a:off x="6593710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6" name="Straight Connector 181">
                <a:extLst>
                  <a:ext uri="{FF2B5EF4-FFF2-40B4-BE49-F238E27FC236}">
                    <a16:creationId xmlns:a16="http://schemas.microsoft.com/office/drawing/2014/main" id="{EA8B5B0F-588D-0CF6-F170-B85DB48EA1AF}"/>
                  </a:ext>
                </a:extLst>
              </p:cNvPr>
              <p:cNvCxnSpPr/>
              <p:nvPr/>
            </p:nvCxnSpPr>
            <p:spPr>
              <a:xfrm>
                <a:off x="6728658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7" name="Straight Connector 182">
                <a:extLst>
                  <a:ext uri="{FF2B5EF4-FFF2-40B4-BE49-F238E27FC236}">
                    <a16:creationId xmlns:a16="http://schemas.microsoft.com/office/drawing/2014/main" id="{EAB95F5A-FD4F-DBE2-3E14-1F54B48871C2}"/>
                  </a:ext>
                </a:extLst>
              </p:cNvPr>
              <p:cNvCxnSpPr/>
              <p:nvPr/>
            </p:nvCxnSpPr>
            <p:spPr>
              <a:xfrm>
                <a:off x="6863614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8" name="Straight Connector 183">
                <a:extLst>
                  <a:ext uri="{FF2B5EF4-FFF2-40B4-BE49-F238E27FC236}">
                    <a16:creationId xmlns:a16="http://schemas.microsoft.com/office/drawing/2014/main" id="{1BA191BE-4D79-A532-281B-231867B3E4EA}"/>
                  </a:ext>
                </a:extLst>
              </p:cNvPr>
              <p:cNvCxnSpPr/>
              <p:nvPr/>
            </p:nvCxnSpPr>
            <p:spPr>
              <a:xfrm>
                <a:off x="6998570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89" name="Straight Connector 184">
                <a:extLst>
                  <a:ext uri="{FF2B5EF4-FFF2-40B4-BE49-F238E27FC236}">
                    <a16:creationId xmlns:a16="http://schemas.microsoft.com/office/drawing/2014/main" id="{26415A8F-D578-A76E-937D-628680EE8BB8}"/>
                  </a:ext>
                </a:extLst>
              </p:cNvPr>
              <p:cNvCxnSpPr/>
              <p:nvPr/>
            </p:nvCxnSpPr>
            <p:spPr>
              <a:xfrm>
                <a:off x="7133517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0" name="Straight Connector 185">
                <a:extLst>
                  <a:ext uri="{FF2B5EF4-FFF2-40B4-BE49-F238E27FC236}">
                    <a16:creationId xmlns:a16="http://schemas.microsoft.com/office/drawing/2014/main" id="{9714B00C-BCA3-7172-8792-66C6AFFF1081}"/>
                  </a:ext>
                </a:extLst>
              </p:cNvPr>
              <p:cNvCxnSpPr/>
              <p:nvPr/>
            </p:nvCxnSpPr>
            <p:spPr>
              <a:xfrm>
                <a:off x="7268474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1" name="Straight Connector 186">
                <a:extLst>
                  <a:ext uri="{FF2B5EF4-FFF2-40B4-BE49-F238E27FC236}">
                    <a16:creationId xmlns:a16="http://schemas.microsoft.com/office/drawing/2014/main" id="{1F97C1AD-9EC5-2731-525C-165F208B4610}"/>
                  </a:ext>
                </a:extLst>
              </p:cNvPr>
              <p:cNvCxnSpPr/>
              <p:nvPr/>
            </p:nvCxnSpPr>
            <p:spPr>
              <a:xfrm>
                <a:off x="7403430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2" name="Straight Connector 187">
                <a:extLst>
                  <a:ext uri="{FF2B5EF4-FFF2-40B4-BE49-F238E27FC236}">
                    <a16:creationId xmlns:a16="http://schemas.microsoft.com/office/drawing/2014/main" id="{C0E68665-7C50-1A4C-B980-BDA8311245C9}"/>
                  </a:ext>
                </a:extLst>
              </p:cNvPr>
              <p:cNvCxnSpPr/>
              <p:nvPr/>
            </p:nvCxnSpPr>
            <p:spPr>
              <a:xfrm>
                <a:off x="7538377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3" name="Straight Connector 188">
                <a:extLst>
                  <a:ext uri="{FF2B5EF4-FFF2-40B4-BE49-F238E27FC236}">
                    <a16:creationId xmlns:a16="http://schemas.microsoft.com/office/drawing/2014/main" id="{0E030515-D1EE-482B-9149-F34FF34355D9}"/>
                  </a:ext>
                </a:extLst>
              </p:cNvPr>
              <p:cNvCxnSpPr/>
              <p:nvPr/>
            </p:nvCxnSpPr>
            <p:spPr>
              <a:xfrm>
                <a:off x="7673333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4" name="Straight Connector 189">
                <a:extLst>
                  <a:ext uri="{FF2B5EF4-FFF2-40B4-BE49-F238E27FC236}">
                    <a16:creationId xmlns:a16="http://schemas.microsoft.com/office/drawing/2014/main" id="{3190BECB-0A4F-DB21-7BA3-F598D1F658A7}"/>
                  </a:ext>
                </a:extLst>
              </p:cNvPr>
              <p:cNvCxnSpPr/>
              <p:nvPr/>
            </p:nvCxnSpPr>
            <p:spPr>
              <a:xfrm>
                <a:off x="7808290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5" name="Straight Connector 190">
                <a:extLst>
                  <a:ext uri="{FF2B5EF4-FFF2-40B4-BE49-F238E27FC236}">
                    <a16:creationId xmlns:a16="http://schemas.microsoft.com/office/drawing/2014/main" id="{54DD5B23-1DE9-02A9-207F-F50767AAD9B1}"/>
                  </a:ext>
                </a:extLst>
              </p:cNvPr>
              <p:cNvCxnSpPr/>
              <p:nvPr/>
            </p:nvCxnSpPr>
            <p:spPr>
              <a:xfrm>
                <a:off x="7943237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6" name="Straight Connector 191">
                <a:extLst>
                  <a:ext uri="{FF2B5EF4-FFF2-40B4-BE49-F238E27FC236}">
                    <a16:creationId xmlns:a16="http://schemas.microsoft.com/office/drawing/2014/main" id="{4B10FFE3-1A46-8211-37F8-D8BD8EAE131D}"/>
                  </a:ext>
                </a:extLst>
              </p:cNvPr>
              <p:cNvCxnSpPr/>
              <p:nvPr/>
            </p:nvCxnSpPr>
            <p:spPr>
              <a:xfrm>
                <a:off x="8078193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7" name="Straight Connector 192">
                <a:extLst>
                  <a:ext uri="{FF2B5EF4-FFF2-40B4-BE49-F238E27FC236}">
                    <a16:creationId xmlns:a16="http://schemas.microsoft.com/office/drawing/2014/main" id="{C9FF5388-D3E2-DF70-39B1-35366618578A}"/>
                  </a:ext>
                </a:extLst>
              </p:cNvPr>
              <p:cNvCxnSpPr/>
              <p:nvPr/>
            </p:nvCxnSpPr>
            <p:spPr>
              <a:xfrm>
                <a:off x="8213149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8" name="Straight Connector 193">
                <a:extLst>
                  <a:ext uri="{FF2B5EF4-FFF2-40B4-BE49-F238E27FC236}">
                    <a16:creationId xmlns:a16="http://schemas.microsoft.com/office/drawing/2014/main" id="{1DFFE16C-1075-C90D-9EAB-965635CF03EB}"/>
                  </a:ext>
                </a:extLst>
              </p:cNvPr>
              <p:cNvCxnSpPr/>
              <p:nvPr/>
            </p:nvCxnSpPr>
            <p:spPr>
              <a:xfrm>
                <a:off x="8348097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99" name="Straight Connector 194">
                <a:extLst>
                  <a:ext uri="{FF2B5EF4-FFF2-40B4-BE49-F238E27FC236}">
                    <a16:creationId xmlns:a16="http://schemas.microsoft.com/office/drawing/2014/main" id="{4C6E4CD1-471F-6078-C30F-1C925D2821AA}"/>
                  </a:ext>
                </a:extLst>
              </p:cNvPr>
              <p:cNvCxnSpPr/>
              <p:nvPr/>
            </p:nvCxnSpPr>
            <p:spPr>
              <a:xfrm>
                <a:off x="8483053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00" name="Straight Connector 195">
                <a:extLst>
                  <a:ext uri="{FF2B5EF4-FFF2-40B4-BE49-F238E27FC236}">
                    <a16:creationId xmlns:a16="http://schemas.microsoft.com/office/drawing/2014/main" id="{22841850-FCBE-904B-6C5B-20DB22E50E7D}"/>
                  </a:ext>
                </a:extLst>
              </p:cNvPr>
              <p:cNvCxnSpPr/>
              <p:nvPr/>
            </p:nvCxnSpPr>
            <p:spPr>
              <a:xfrm>
                <a:off x="8618009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01" name="Straight Connector 196">
                <a:extLst>
                  <a:ext uri="{FF2B5EF4-FFF2-40B4-BE49-F238E27FC236}">
                    <a16:creationId xmlns:a16="http://schemas.microsoft.com/office/drawing/2014/main" id="{A166BDD8-664B-23A5-FA34-9F6F21592D52}"/>
                  </a:ext>
                </a:extLst>
              </p:cNvPr>
              <p:cNvCxnSpPr/>
              <p:nvPr/>
            </p:nvCxnSpPr>
            <p:spPr>
              <a:xfrm>
                <a:off x="8752956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02" name="Straight Connector 197">
                <a:extLst>
                  <a:ext uri="{FF2B5EF4-FFF2-40B4-BE49-F238E27FC236}">
                    <a16:creationId xmlns:a16="http://schemas.microsoft.com/office/drawing/2014/main" id="{6B5A1422-A016-376B-62FE-1BAD26B02A8B}"/>
                  </a:ext>
                </a:extLst>
              </p:cNvPr>
              <p:cNvCxnSpPr/>
              <p:nvPr/>
            </p:nvCxnSpPr>
            <p:spPr>
              <a:xfrm>
                <a:off x="8887913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03" name="Straight Connector 198">
                <a:extLst>
                  <a:ext uri="{FF2B5EF4-FFF2-40B4-BE49-F238E27FC236}">
                    <a16:creationId xmlns:a16="http://schemas.microsoft.com/office/drawing/2014/main" id="{9F710140-7E04-5181-2366-443ABB740871}"/>
                  </a:ext>
                </a:extLst>
              </p:cNvPr>
              <p:cNvCxnSpPr/>
              <p:nvPr/>
            </p:nvCxnSpPr>
            <p:spPr>
              <a:xfrm>
                <a:off x="9022878" y="520147"/>
                <a:ext cx="0" cy="4451903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</p:grpSp>
        <p:grpSp>
          <p:nvGrpSpPr>
            <p:cNvPr id="104" name="Group 202">
              <a:extLst>
                <a:ext uri="{FF2B5EF4-FFF2-40B4-BE49-F238E27FC236}">
                  <a16:creationId xmlns:a16="http://schemas.microsoft.com/office/drawing/2014/main" id="{9C97AB0C-5E96-CB3D-0134-25E7F6E50BD9}"/>
                </a:ext>
              </a:extLst>
            </p:cNvPr>
            <p:cNvGrpSpPr/>
            <p:nvPr/>
          </p:nvGrpSpPr>
          <p:grpSpPr>
            <a:xfrm>
              <a:off x="0" y="4420419"/>
              <a:ext cx="9146194" cy="539414"/>
              <a:chOff x="0" y="4420419"/>
              <a:chExt cx="9146194" cy="539414"/>
            </a:xfrm>
          </p:grpSpPr>
          <p:cxnSp>
            <p:nvCxnSpPr>
              <p:cNvPr id="105" name="Straight Connector 203">
                <a:extLst>
                  <a:ext uri="{FF2B5EF4-FFF2-40B4-BE49-F238E27FC236}">
                    <a16:creationId xmlns:a16="http://schemas.microsoft.com/office/drawing/2014/main" id="{3B6357F7-B60A-EDE1-8367-28A8676EAD7E}"/>
                  </a:ext>
                </a:extLst>
              </p:cNvPr>
              <p:cNvCxnSpPr/>
              <p:nvPr/>
            </p:nvCxnSpPr>
            <p:spPr>
              <a:xfrm>
                <a:off x="0" y="4420419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06" name="Straight Connector 204">
                <a:extLst>
                  <a:ext uri="{FF2B5EF4-FFF2-40B4-BE49-F238E27FC236}">
                    <a16:creationId xmlns:a16="http://schemas.microsoft.com/office/drawing/2014/main" id="{9AF7B3AD-9C98-1CFD-1B7E-96AFFBE9968E}"/>
                  </a:ext>
                </a:extLst>
              </p:cNvPr>
              <p:cNvCxnSpPr/>
              <p:nvPr/>
            </p:nvCxnSpPr>
            <p:spPr>
              <a:xfrm>
                <a:off x="0" y="4555275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07" name="Straight Connector 205">
                <a:extLst>
                  <a:ext uri="{FF2B5EF4-FFF2-40B4-BE49-F238E27FC236}">
                    <a16:creationId xmlns:a16="http://schemas.microsoft.com/office/drawing/2014/main" id="{EF064227-0541-5C57-99DD-6675A608A23C}"/>
                  </a:ext>
                </a:extLst>
              </p:cNvPr>
              <p:cNvCxnSpPr/>
              <p:nvPr/>
            </p:nvCxnSpPr>
            <p:spPr>
              <a:xfrm>
                <a:off x="0" y="4690131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08" name="Straight Connector 206">
                <a:extLst>
                  <a:ext uri="{FF2B5EF4-FFF2-40B4-BE49-F238E27FC236}">
                    <a16:creationId xmlns:a16="http://schemas.microsoft.com/office/drawing/2014/main" id="{65937FCF-00E8-FAE6-A7CF-9CFC6C85383C}"/>
                  </a:ext>
                </a:extLst>
              </p:cNvPr>
              <p:cNvCxnSpPr/>
              <p:nvPr/>
            </p:nvCxnSpPr>
            <p:spPr>
              <a:xfrm>
                <a:off x="0" y="4824977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  <p:cxnSp>
            <p:nvCxnSpPr>
              <p:cNvPr id="109" name="Straight Connector 207">
                <a:extLst>
                  <a:ext uri="{FF2B5EF4-FFF2-40B4-BE49-F238E27FC236}">
                    <a16:creationId xmlns:a16="http://schemas.microsoft.com/office/drawing/2014/main" id="{D7F1D4B2-198E-8B1D-381B-197D7EEADBEC}"/>
                  </a:ext>
                </a:extLst>
              </p:cNvPr>
              <p:cNvCxnSpPr/>
              <p:nvPr/>
            </p:nvCxnSpPr>
            <p:spPr>
              <a:xfrm>
                <a:off x="0" y="4959833"/>
                <a:ext cx="9146194" cy="0"/>
              </a:xfrm>
              <a:prstGeom prst="straightConnector1">
                <a:avLst/>
              </a:prstGeom>
              <a:noFill/>
              <a:ln w="6345" cap="flat">
                <a:solidFill>
                  <a:srgbClr val="E9EAEB"/>
                </a:solidFill>
                <a:prstDash val="solid"/>
                <a:miter/>
              </a:ln>
            </p:spPr>
          </p:cxnSp>
        </p:grpSp>
      </p:grpSp>
      <p:pic>
        <p:nvPicPr>
          <p:cNvPr id="110" name="Picture 231">
            <a:extLst>
              <a:ext uri="{FF2B5EF4-FFF2-40B4-BE49-F238E27FC236}">
                <a16:creationId xmlns:a16="http://schemas.microsoft.com/office/drawing/2014/main" id="{5CC3B46F-89EF-8384-4698-8F67A6CBF0DE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694" y="-3959"/>
            <a:ext cx="9144000" cy="62867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3204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2E0B-EFC7-C472-FE35-0847C2B58E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0C259-9833-3E2D-FB08-474B8E88A0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369222"/>
            <a:ext cx="3886200" cy="326350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962DD-66A5-F44C-6B31-B8D86175387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29149" y="1369222"/>
            <a:ext cx="3886200" cy="326350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5B5532E-EE4B-D23F-3546-94BB6AA0F2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0D1BE329-F107-C3E9-34E4-A04D13110A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5B605B-FCD2-4E9A-B799-BEB1FE56BE76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1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43C0DC1-CAA9-F648-8822-547352762F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978" y="820609"/>
            <a:ext cx="3868341" cy="617933"/>
          </a:xfrm>
        </p:spPr>
        <p:txBody>
          <a:bodyPr anchor="b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9E77ADC-6D7F-09F6-8B3D-49F447576AF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95978" y="1438543"/>
            <a:ext cx="3868341" cy="3074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4539EF9-365A-30F6-D827-8C52F07AE7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3019" y="820609"/>
            <a:ext cx="3887388" cy="617933"/>
          </a:xfrm>
        </p:spPr>
        <p:txBody>
          <a:bodyPr anchor="b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E10969D-5082-514C-1C0E-F196BD471B7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663019" y="1438543"/>
            <a:ext cx="3887388" cy="3074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308EF25-242D-FC11-7216-8E5193B537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EBAC767-1CD0-5B82-BB4F-BC540AE3017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5715A4-16C3-45EB-AAB0-B326BC9D461E}" type="slidenum">
              <a:t>‹Nr.›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427F98-DC1E-0990-9DA3-FDE626ACD84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195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2E86-A5CA-898C-9D4D-61E8C86104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EC9258F-6CF3-3E6D-14CB-35449299B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C5B64C4-285C-5A5B-C5F8-B0CF20158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668A3D-749E-41F1-975C-DD5D8B61F65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1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F1BEBC7-DC7C-335F-CCFE-016FF67137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7676055-9B1D-CA20-D2FB-51E124C535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ED47AA-49BB-4277-9E3A-9996E051567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0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0DEAFF-5C22-9D60-74C7-62EA5FF62A6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887388" y="740572"/>
            <a:ext cx="4629149" cy="3655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225E895-58C7-3395-1FFE-B151C5C882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838" y="1543050"/>
            <a:ext cx="2949177" cy="285868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E6F77C5-6668-B4BF-EB3F-BF0D550C80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8DC64CA-019A-CDAF-C7D8-7AE85A8748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DB9CAE-BBC4-44CD-BA5E-5B7B6B06A07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690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F328C07E-0D2E-1E1F-7DA0-84A291F791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" y="-3959"/>
            <a:ext cx="9144000" cy="6286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3">
            <a:extLst>
              <a:ext uri="{FF2B5EF4-FFF2-40B4-BE49-F238E27FC236}">
                <a16:creationId xmlns:a16="http://schemas.microsoft.com/office/drawing/2014/main" id="{8A6D37B1-8120-7812-5B5C-6B71141988FF}"/>
              </a:ext>
            </a:extLst>
          </p:cNvPr>
          <p:cNvSpPr/>
          <p:nvPr/>
        </p:nvSpPr>
        <p:spPr>
          <a:xfrm>
            <a:off x="0" y="4972059"/>
            <a:ext cx="9144000" cy="171440"/>
          </a:xfrm>
          <a:prstGeom prst="rect">
            <a:avLst/>
          </a:prstGeom>
          <a:solidFill>
            <a:srgbClr val="0068B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4537" b="0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60A5B2B-B315-D39A-9140-A928128EA8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746501" cy="52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143999" tIns="0" rIns="91440" bIns="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FFC606-AD05-FF36-A1C9-9DBEC0723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4593" y="1127290"/>
            <a:ext cx="7886700" cy="32635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6FA40A-9F8D-F352-2F9F-5B055245C7B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>
            <a:lvl1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794" b="1" i="0" u="none" strike="noStrike" kern="1200" cap="none" spc="0" baseline="0">
                <a:solidFill>
                  <a:srgbClr val="FFFFFF"/>
                </a:solidFill>
                <a:uFillTx/>
                <a:latin typeface="LM Sans 10"/>
              </a:defRPr>
            </a:lvl1pPr>
          </a:lstStyle>
          <a:p>
            <a:pPr lvl="0"/>
            <a:r>
              <a:rPr lang="en-US"/>
              <a:t>Short Title | Peter Trom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D57C943-2F0C-092C-DFA3-CD6177E46C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>
            <a:lvl1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790" b="1" i="0" u="none" strike="noStrike" kern="1200" cap="none" spc="0" baseline="0">
                <a:solidFill>
                  <a:srgbClr val="FFFFFF"/>
                </a:solidFill>
                <a:uFillTx/>
                <a:latin typeface="LM Sans 10"/>
              </a:defRPr>
            </a:lvl1pPr>
          </a:lstStyle>
          <a:p>
            <a:pPr lvl="0"/>
            <a:fld id="{C6FFDAA1-286C-45BA-80CF-ED06ECC3985C}" type="slidenum"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685745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1889" b="1" i="0" u="none" strike="noStrike" kern="1200" cap="none" spc="0" baseline="0">
          <a:solidFill>
            <a:srgbClr val="0068B4"/>
          </a:solidFill>
          <a:uFillTx/>
          <a:latin typeface="LM Sans 10"/>
        </a:defRPr>
      </a:lvl1pPr>
    </p:titleStyle>
    <p:bodyStyle>
      <a:lvl1pPr marL="171431" marR="0" lvl="0" indent="-171431" algn="l" defTabSz="685745" rtl="0" fontAlgn="auto" hangingPunct="1">
        <a:lnSpc>
          <a:spcPct val="90000"/>
        </a:lnSpc>
        <a:spcBef>
          <a:spcPts val="750"/>
        </a:spcBef>
        <a:spcAft>
          <a:spcPts val="0"/>
        </a:spcAft>
        <a:buClr>
          <a:srgbClr val="0068B4"/>
        </a:buClr>
        <a:buSzPct val="100000"/>
        <a:buFont typeface="Arial" pitchFamily="34"/>
        <a:buChar char="•"/>
        <a:tabLst/>
        <a:defRPr lang="en-US" sz="1746" b="0" i="0" u="none" strike="noStrike" kern="1200" cap="none" spc="0" baseline="0">
          <a:solidFill>
            <a:srgbClr val="000000"/>
          </a:solidFill>
          <a:uFillTx/>
          <a:latin typeface="LM Sans 10"/>
        </a:defRPr>
      </a:lvl1pPr>
      <a:lvl2pPr marL="514304" marR="0" lvl="1" indent="-171431" algn="l" defTabSz="685745" rtl="0" fontAlgn="auto" hangingPunct="1">
        <a:lnSpc>
          <a:spcPct val="90000"/>
        </a:lnSpc>
        <a:spcBef>
          <a:spcPts val="375"/>
        </a:spcBef>
        <a:spcAft>
          <a:spcPts val="0"/>
        </a:spcAft>
        <a:buClr>
          <a:srgbClr val="0068B4"/>
        </a:buClr>
        <a:buSzPct val="100000"/>
        <a:buFont typeface="Arial" pitchFamily="34"/>
        <a:buChar char="•"/>
        <a:tabLst/>
        <a:defRPr lang="en-US" sz="1588" b="0" i="0" u="none" strike="noStrike" kern="1200" cap="none" spc="0" baseline="0">
          <a:solidFill>
            <a:srgbClr val="000000"/>
          </a:solidFill>
          <a:uFillTx/>
          <a:latin typeface="LM Sans 10"/>
        </a:defRPr>
      </a:lvl2pPr>
      <a:lvl3pPr marL="857176" marR="0" lvl="2" indent="-171431" algn="l" defTabSz="685745" rtl="0" fontAlgn="auto" hangingPunct="1">
        <a:lnSpc>
          <a:spcPct val="90000"/>
        </a:lnSpc>
        <a:spcBef>
          <a:spcPts val="375"/>
        </a:spcBef>
        <a:spcAft>
          <a:spcPts val="0"/>
        </a:spcAft>
        <a:buClr>
          <a:srgbClr val="0068B4"/>
        </a:buClr>
        <a:buSzPct val="100000"/>
        <a:buFont typeface="Arial" pitchFamily="34"/>
        <a:buChar char="•"/>
        <a:tabLst/>
        <a:defRPr lang="en-US" sz="1429" b="0" i="0" u="none" strike="noStrike" kern="1200" cap="none" spc="0" baseline="0">
          <a:solidFill>
            <a:srgbClr val="000000"/>
          </a:solidFill>
          <a:uFillTx/>
          <a:latin typeface="LM Sans 10"/>
        </a:defRPr>
      </a:lvl3pPr>
      <a:lvl4pPr marL="1200049" marR="0" lvl="3" indent="-171431" algn="l" defTabSz="685745" rtl="0" fontAlgn="auto" hangingPunct="1">
        <a:lnSpc>
          <a:spcPct val="90000"/>
        </a:lnSpc>
        <a:spcBef>
          <a:spcPts val="375"/>
        </a:spcBef>
        <a:spcAft>
          <a:spcPts val="0"/>
        </a:spcAft>
        <a:buClr>
          <a:srgbClr val="0068B4"/>
        </a:buClr>
        <a:buSzPct val="100000"/>
        <a:buFont typeface="Arial" pitchFamily="34"/>
        <a:buChar char="•"/>
        <a:tabLst/>
        <a:defRPr lang="en-US" sz="1349" b="0" i="0" u="none" strike="noStrike" kern="1200" cap="none" spc="0" baseline="0">
          <a:solidFill>
            <a:srgbClr val="000000"/>
          </a:solidFill>
          <a:uFillTx/>
          <a:latin typeface="LM Sans 10"/>
        </a:defRPr>
      </a:lvl4pPr>
      <a:lvl5pPr marL="1542912" marR="0" lvl="4" indent="-171431" algn="l" defTabSz="685745" rtl="0" fontAlgn="auto" hangingPunct="1">
        <a:lnSpc>
          <a:spcPct val="90000"/>
        </a:lnSpc>
        <a:spcBef>
          <a:spcPts val="375"/>
        </a:spcBef>
        <a:spcAft>
          <a:spcPts val="0"/>
        </a:spcAft>
        <a:buClr>
          <a:srgbClr val="0068B4"/>
        </a:buClr>
        <a:buSzPct val="100000"/>
        <a:buFont typeface="Arial" pitchFamily="34"/>
        <a:buChar char="•"/>
        <a:tabLst/>
        <a:defRPr lang="en-US" sz="1349" b="0" i="0" u="none" strike="noStrike" kern="1200" cap="none" spc="0" baseline="0">
          <a:solidFill>
            <a:srgbClr val="000000"/>
          </a:solidFill>
          <a:uFillTx/>
          <a:latin typeface="LM Sans 1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E26F9CC-26FF-7C7B-7875-FAA3C7DCB91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00173" y="1511503"/>
            <a:ext cx="6858000" cy="373660"/>
          </a:xfrm>
        </p:spPr>
        <p:txBody>
          <a:bodyPr lIns="0" tIns="0"/>
          <a:lstStyle/>
          <a:p>
            <a:pPr marL="0" lvl="0" indent="0">
              <a:buNone/>
            </a:pPr>
            <a:r>
              <a:rPr lang="en-US" b="1">
                <a:solidFill>
                  <a:srgbClr val="FFFFFF"/>
                </a:solidFill>
                <a:latin typeface="LM Sans 10" pitchFamily="50"/>
              </a:rPr>
              <a:t>Project 4 – AMS Lab Project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37F74B-7FB4-00AB-79FA-9BDE92A21F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Evaluation of Embedded Hardware and Cone Detection</a:t>
            </a:r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70B4E7-C189-900A-C35A-B360D2022058}"/>
              </a:ext>
            </a:extLst>
          </p:cNvPr>
          <p:cNvSpPr txBox="1"/>
          <p:nvPr/>
        </p:nvSpPr>
        <p:spPr>
          <a:xfrm>
            <a:off x="679408" y="2666518"/>
            <a:ext cx="5073520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LM Sans 8"/>
              </a:rPr>
              <a:t>Supervisors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M Sans 8"/>
              </a:rPr>
              <a:t>: Prof. Benjamin Noack, Moritz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LM Sans 8"/>
              </a:rPr>
              <a:t>Pötzsch</a:t>
            </a:r>
            <a:b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M Sans 8" pitchFamily="50"/>
              </a:rPr>
            </a:br>
            <a:b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M Sans 8" pitchFamily="50"/>
              </a:rPr>
            </a:b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LM Sans 8"/>
              </a:rPr>
              <a:t>Team Members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LM Sans 8"/>
              </a:rPr>
              <a:t>: Abhishek Pannase, Sandipan Seal, 			Rizwan Mohsin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C674F00-2D9A-EFF4-D5C8-1D8EE140103D}"/>
              </a:ext>
            </a:extLst>
          </p:cNvPr>
          <p:cNvSpPr txBox="1"/>
          <p:nvPr/>
        </p:nvSpPr>
        <p:spPr>
          <a:xfrm>
            <a:off x="437567" y="4112203"/>
            <a:ext cx="485921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M Sans 8" pitchFamily="50"/>
              </a:rPr>
              <a:t>31.03.2025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16476F-101C-C5A1-5194-4BB8FF7B0E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4555" y="602132"/>
            <a:ext cx="8725195" cy="1101065"/>
          </a:xfrm>
        </p:spPr>
        <p:txBody>
          <a:bodyPr/>
          <a:lstStyle/>
          <a:p>
            <a:pPr marL="170819" lvl="0" indent="-170819">
              <a:lnSpc>
                <a:spcPct val="80000"/>
              </a:lnSpc>
            </a:pPr>
            <a:r>
              <a:rPr lang="en-IN" sz="1600" b="1"/>
              <a:t>Filter False Positives (FFP): </a:t>
            </a:r>
            <a:r>
              <a:rPr lang="en-IN" sz="1450"/>
              <a:t>Eliminate </a:t>
            </a:r>
            <a:r>
              <a:rPr lang="en-IN" sz="1600"/>
              <a:t>detections</a:t>
            </a:r>
            <a:r>
              <a:rPr lang="en-IN" sz="1450"/>
              <a:t> that do not match expected cone dimensions. Minimum size (width &gt; 20, height &gt; 30) and an acceptable aspect ratio (between 0.5 and 2.0).(No. of cones = 22)</a:t>
            </a:r>
            <a:endParaRPr lang="en-US"/>
          </a:p>
          <a:p>
            <a:pPr marL="170819" lvl="0" indent="-170819">
              <a:lnSpc>
                <a:spcPct val="80000"/>
              </a:lnSpc>
            </a:pPr>
            <a:endParaRPr lang="en-IN" sz="1450"/>
          </a:p>
          <a:p>
            <a:pPr marL="513719" lvl="1" indent="-170819">
              <a:lnSpc>
                <a:spcPct val="80000"/>
              </a:lnSpc>
              <a:buFont typeface="Courier New" pitchFamily="34"/>
              <a:buChar char="o"/>
            </a:pPr>
            <a:endParaRPr lang="en-IN" sz="1450">
              <a:cs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600" b="1"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70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600" b="1">
              <a:latin typeface="Arial"/>
              <a:cs typeface="Arial"/>
            </a:endParaRPr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058F7-C567-C300-5CF4-11CB9B7D82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Implementation Methodologies</a:t>
            </a:r>
          </a:p>
        </p:txBody>
      </p:sp>
      <p:pic>
        <p:nvPicPr>
          <p:cNvPr id="4" name="Picture 5" descr="A race car driving on a track&#10;&#10;AI-generated content may be incorrect.">
            <a:extLst>
              <a:ext uri="{FF2B5EF4-FFF2-40B4-BE49-F238E27FC236}">
                <a16:creationId xmlns:a16="http://schemas.microsoft.com/office/drawing/2014/main" id="{A3052AE0-B58D-81E0-402E-3C5631CA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6" y="1151887"/>
            <a:ext cx="6642878" cy="38184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9876B-E44D-9CCE-439B-94B0E6B4266E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BB4A67-76BB-4364-A303-E2779E481657}" type="slidenum">
              <a:t>10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683ED-24A6-DC74-E9EF-85507A790DB4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Sandipan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01AB62-5689-967A-9039-6CCE912269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4555" y="602132"/>
            <a:ext cx="8725195" cy="336499"/>
          </a:xfrm>
        </p:spPr>
        <p:txBody>
          <a:bodyPr/>
          <a:lstStyle/>
          <a:p>
            <a:pPr marL="170819" lvl="0" indent="-170819">
              <a:lnSpc>
                <a:spcPct val="80000"/>
              </a:lnSpc>
            </a:pPr>
            <a:r>
              <a:rPr lang="en-IN" sz="1600" b="1"/>
              <a:t>Coverage Threshold Check &amp; Colour Labelling :</a:t>
            </a:r>
            <a:endParaRPr lang="en-IN" sz="1450"/>
          </a:p>
          <a:p>
            <a:pPr marL="170819" lvl="0" indent="-170819">
              <a:lnSpc>
                <a:spcPct val="80000"/>
              </a:lnSpc>
            </a:pPr>
            <a:endParaRPr lang="en-IN" sz="1450"/>
          </a:p>
          <a:p>
            <a:pPr marL="513719" lvl="1" indent="-170819">
              <a:lnSpc>
                <a:spcPct val="80000"/>
              </a:lnSpc>
              <a:buFont typeface="Courier New" pitchFamily="34"/>
              <a:buChar char="o"/>
            </a:pPr>
            <a:endParaRPr lang="en-IN" sz="1450">
              <a:cs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600" b="1"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70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600" b="1">
              <a:latin typeface="Arial"/>
              <a:cs typeface="Arial"/>
            </a:endParaRPr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F0E48-4D69-332D-DDCC-820C981CAE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Implementation Methodologies</a:t>
            </a:r>
          </a:p>
        </p:txBody>
      </p:sp>
      <p:pic>
        <p:nvPicPr>
          <p:cNvPr id="4" name="Picture 10" descr="A motorcycle on a track with cones&#10;&#10;AI-generated content may be incorrect.">
            <a:extLst>
              <a:ext uri="{FF2B5EF4-FFF2-40B4-BE49-F238E27FC236}">
                <a16:creationId xmlns:a16="http://schemas.microsoft.com/office/drawing/2014/main" id="{370C3483-291B-696B-38B0-D015B785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3" y="1014124"/>
            <a:ext cx="4389833" cy="3500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2" descr="A motorcycle driving on a track&#10;&#10;AI-generated content may be incorrect.">
            <a:extLst>
              <a:ext uri="{FF2B5EF4-FFF2-40B4-BE49-F238E27FC236}">
                <a16:creationId xmlns:a16="http://schemas.microsoft.com/office/drawing/2014/main" id="{E6DB0D90-7861-5FA4-0044-9239E3FA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579" y="1014353"/>
            <a:ext cx="4479526" cy="35001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5D0FB747-B26C-9F52-D974-CCD2DC79EECF}"/>
              </a:ext>
            </a:extLst>
          </p:cNvPr>
          <p:cNvSpPr/>
          <p:nvPr/>
        </p:nvSpPr>
        <p:spPr>
          <a:xfrm>
            <a:off x="92893" y="4623306"/>
            <a:ext cx="4323127" cy="29920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F4B183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Colour Labelling and coverage threshold check</a:t>
            </a:r>
            <a:endParaRPr lang="en-IN" sz="14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1D7A1F33-9085-A126-3DFF-5115C7196546}"/>
              </a:ext>
            </a:extLst>
          </p:cNvPr>
          <p:cNvSpPr/>
          <p:nvPr/>
        </p:nvSpPr>
        <p:spPr>
          <a:xfrm>
            <a:off x="4587444" y="4624376"/>
            <a:ext cx="4479106" cy="29920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B4C7E7"/>
          </a:solidFill>
          <a:ln w="12701" cap="flat">
            <a:solidFill>
              <a:srgbClr val="2B471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85745" rtl="0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0" cap="none" spc="0" baseline="0">
                <a:solidFill>
                  <a:srgbClr val="000000"/>
                </a:solidFill>
                <a:uFillTx/>
                <a:latin typeface="LM Sans 10"/>
              </a:rPr>
              <a:t>Skipping coverage below threshold 7%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F212EA-B3E3-21F5-E625-54988713DBC8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044AD6-E50D-45EB-AE49-C4C541326C3F}" type="slidenum">
              <a:t>11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14905B1-08C0-C9D9-0D45-26FEE30F4610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Sandipan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D9E0-499C-617C-0FBD-E528ACCEFB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746747" cy="520695"/>
          </a:xfrm>
          <a:prstGeom prst="rect">
            <a:avLst/>
          </a:prstGeom>
          <a:noFill/>
          <a:ln>
            <a:noFill/>
          </a:ln>
        </p:spPr>
        <p:txBody>
          <a:bodyPr vert="horz" wrap="square" lIns="143999" tIns="0" rIns="91440" bIns="0" anchor="ctr" anchorCtr="0" compatLnSpc="1">
            <a:noAutofit/>
          </a:bodyPr>
          <a:lstStyle/>
          <a:p>
            <a:pPr lvl="0"/>
            <a:r>
              <a:rPr lang="en-IN"/>
              <a:t>Results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E08C690A-1642-732E-5443-829FC2701AB6}"/>
              </a:ext>
            </a:extLst>
          </p:cNvPr>
          <p:cNvSpPr txBox="1"/>
          <p:nvPr/>
        </p:nvSpPr>
        <p:spPr>
          <a:xfrm>
            <a:off x="284900" y="4972049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794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A84E1520-D1B6-45A4-F9DD-C8453463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20" y="589586"/>
            <a:ext cx="4586685" cy="39017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DE59780C-43F8-1A26-918D-DA3148D6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3" y="589586"/>
            <a:ext cx="4323127" cy="3901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B030002-35ED-7930-A870-91D42329BB8D}"/>
              </a:ext>
            </a:extLst>
          </p:cNvPr>
          <p:cNvSpPr txBox="1"/>
          <p:nvPr/>
        </p:nvSpPr>
        <p:spPr>
          <a:xfrm>
            <a:off x="5570927" y="4563669"/>
            <a:ext cx="2424110" cy="408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685745" rtl="0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746" b="1" i="0" u="none" strike="noStrike" kern="1200" cap="none" spc="0" baseline="0">
              <a:solidFill>
                <a:srgbClr val="000000"/>
              </a:solidFill>
              <a:uFillTx/>
              <a:latin typeface="LM Sans 10"/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60A6D088-5232-4612-3A9A-5B101FBEE44D}"/>
              </a:ext>
            </a:extLst>
          </p:cNvPr>
          <p:cNvSpPr/>
          <p:nvPr/>
        </p:nvSpPr>
        <p:spPr>
          <a:xfrm>
            <a:off x="92893" y="4623306"/>
            <a:ext cx="4323127" cy="29920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F4B183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Initial Implementation</a:t>
            </a: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D9E94695-ED61-2377-5AAA-DD6EAE8F5910}"/>
              </a:ext>
            </a:extLst>
          </p:cNvPr>
          <p:cNvSpPr/>
          <p:nvPr/>
        </p:nvSpPr>
        <p:spPr>
          <a:xfrm>
            <a:off x="4572000" y="4616650"/>
            <a:ext cx="4479106" cy="29920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B4C7E7"/>
          </a:solidFill>
          <a:ln w="12701" cap="flat">
            <a:solidFill>
              <a:srgbClr val="2B471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85745" rtl="0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none" strike="noStrike" kern="1200" cap="none" spc="0" baseline="0">
                <a:solidFill>
                  <a:srgbClr val="000000"/>
                </a:solidFill>
                <a:uFillTx/>
                <a:latin typeface="LM Sans 10"/>
              </a:rPr>
              <a:t>GPU Enhancement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5A262B32-860E-A29F-E6C5-CBE5F7C4EB1F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D25DC5-3E30-403A-BE85-2EC0F826B30A}" type="slidenum">
              <a:t>12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EE49A7A-D421-7868-B687-4AD5C8E06E6F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Sandipan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FE4D-86D5-2AEF-437B-9509422A3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" y="0"/>
            <a:ext cx="5745796" cy="520147"/>
          </a:xfrm>
        </p:spPr>
        <p:txBody>
          <a:bodyPr/>
          <a:lstStyle/>
          <a:p>
            <a:pPr lvl="0"/>
            <a:r>
              <a:rPr lang="en-IN"/>
              <a:t>Results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5C457428-CD5F-072C-44EB-5BFD4EBF4D7B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794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FD8B3D-3368-8D05-5BF1-5AC8455E2C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8277" y="690820"/>
            <a:ext cx="6232522" cy="3098279"/>
          </a:xfrm>
        </p:spPr>
        <p:txBody>
          <a:bodyPr anchor="ctr">
            <a:spAutoFit/>
          </a:bodyPr>
          <a:lstStyle/>
          <a:p>
            <a:pPr marL="170819" lvl="0" indent="-170819"/>
            <a:r>
              <a:rPr lang="en-US" sz="2000"/>
              <a:t>Successfully integrated GPU acceleration alongside CPU-based processing.</a:t>
            </a:r>
            <a:endParaRPr lang="en-US"/>
          </a:p>
          <a:p>
            <a:pPr marL="170819" lvl="0" indent="-170819"/>
            <a:r>
              <a:rPr lang="en-US" sz="2000"/>
              <a:t>Offloaded CPU, improving overall efficiency for real-time performance.</a:t>
            </a:r>
          </a:p>
          <a:p>
            <a:pPr marL="170819" lvl="0" indent="-170819"/>
            <a:r>
              <a:rPr lang="en-US" sz="2000"/>
              <a:t>Improved accuracy in detection of cones</a:t>
            </a:r>
          </a:p>
          <a:p>
            <a:pPr marL="170819" lvl="0" indent="-170819"/>
            <a:r>
              <a:rPr lang="en-US" sz="2000"/>
              <a:t>Removed all false detections</a:t>
            </a:r>
          </a:p>
          <a:p>
            <a:pPr marL="170819" lvl="0" indent="-170819"/>
            <a:r>
              <a:rPr lang="en-US" sz="2000"/>
              <a:t>Built a scalable framework for future hardware acceleration enhancements.</a:t>
            </a:r>
          </a:p>
          <a:p>
            <a:pPr marL="0" lvl="0" indent="0">
              <a:buNone/>
            </a:pPr>
            <a:endParaRPr lang="en-US" sz="20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C67D4F-7F91-7A1B-63D5-2C849D7FB411}"/>
              </a:ext>
            </a:extLst>
          </p:cNvPr>
          <p:cNvSpPr txBox="1"/>
          <p:nvPr/>
        </p:nvSpPr>
        <p:spPr>
          <a:xfrm>
            <a:off x="8071043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A3C9E3-AA1B-4BAE-87BA-A11F722A71BA}" type="slidenum">
              <a:t>13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DF41C3B-8062-07F7-EAD8-C0020D2F831A}"/>
              </a:ext>
            </a:extLst>
          </p:cNvPr>
          <p:cNvSpPr txBox="1"/>
          <p:nvPr/>
        </p:nvSpPr>
        <p:spPr>
          <a:xfrm>
            <a:off x="400599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Rizwan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B082-8A81-C992-2650-A40062BFCF3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Results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8D51E587-1A8F-4055-8014-83C6B360E20B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Rizwan</a:t>
            </a:r>
          </a:p>
        </p:txBody>
      </p:sp>
      <p:pic>
        <p:nvPicPr>
          <p:cNvPr id="4" name="Picture 5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AA047BE3-C246-2A37-E197-D4135FD1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4" y="846944"/>
            <a:ext cx="7874858" cy="38589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214904-4230-3514-617F-80777F2E6071}"/>
              </a:ext>
            </a:extLst>
          </p:cNvPr>
          <p:cNvSpPr txBox="1"/>
          <p:nvPr/>
        </p:nvSpPr>
        <p:spPr>
          <a:xfrm>
            <a:off x="8027746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91EF7E7-5544-4AB9-AE5C-D001D2B9B703}" type="slidenum">
              <a:t>14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2813-95D5-A37C-7D6C-177C7EDAD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" y="0"/>
            <a:ext cx="5745796" cy="520147"/>
          </a:xfrm>
        </p:spPr>
        <p:txBody>
          <a:bodyPr/>
          <a:lstStyle/>
          <a:p>
            <a:pPr lvl="0"/>
            <a:r>
              <a:rPr lang="en-IN" sz="1850"/>
              <a:t>Achievements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27EE1F7-2495-7369-61FD-938E32BB0138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Rizwan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C754EC0-36BF-C014-EDA2-069B30F270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54755" y="2854884"/>
            <a:ext cx="6232522" cy="2524795"/>
          </a:xfrm>
        </p:spPr>
        <p:txBody>
          <a:bodyPr anchor="ctr">
            <a:spAutoFit/>
          </a:bodyPr>
          <a:lstStyle/>
          <a:p>
            <a:pPr marL="170819" lvl="0" indent="-170819"/>
            <a:r>
              <a:rPr lang="en-US" sz="1800"/>
              <a:t>Although GPU timing is slightly higher than CPU (Local), it successfully </a:t>
            </a:r>
            <a:r>
              <a:rPr lang="en-US" sz="1800" b="1"/>
              <a:t>offloads</a:t>
            </a:r>
            <a:r>
              <a:rPr lang="en-US" sz="1800"/>
              <a:t> the CPU by leveraging GPU acceleration.</a:t>
            </a:r>
            <a:endParaRPr lang="en-US"/>
          </a:p>
          <a:p>
            <a:pPr marL="170819" lvl="0" indent="-170819"/>
            <a:r>
              <a:rPr lang="en-US" sz="1800"/>
              <a:t>90% of cones are detected accurately, with minimized </a:t>
            </a:r>
            <a:r>
              <a:rPr lang="en-US" sz="1800" b="1"/>
              <a:t>false detections</a:t>
            </a:r>
            <a:r>
              <a:rPr lang="en-US" sz="1800"/>
              <a:t>.</a:t>
            </a:r>
          </a:p>
          <a:p>
            <a:pPr marL="170819" lvl="0" indent="-170819"/>
            <a:r>
              <a:rPr lang="en-US" sz="1800" b="1"/>
              <a:t>All colored cones</a:t>
            </a:r>
            <a:r>
              <a:rPr lang="en-US" sz="1800"/>
              <a:t> are detected in one pass with </a:t>
            </a:r>
            <a:r>
              <a:rPr lang="en-US" sz="1800" b="1"/>
              <a:t>proper color labeling</a:t>
            </a:r>
            <a:r>
              <a:rPr lang="en-US" sz="1800"/>
              <a:t> for Blue, Orange, and Yellow.</a:t>
            </a:r>
          </a:p>
          <a:p>
            <a:pPr marL="170819" lvl="0" indent="-170819"/>
            <a:endParaRPr lang="en-US" sz="1800"/>
          </a:p>
          <a:p>
            <a:pPr marL="0" lvl="0" indent="0">
              <a:buNone/>
            </a:pPr>
            <a:endParaRPr lang="en-US" sz="200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D436470-2E17-D4AE-DB74-50CE9B180BE5}"/>
              </a:ext>
            </a:extLst>
          </p:cNvPr>
          <p:cNvGraphicFramePr>
            <a:graphicFrameLocks noGrp="1"/>
          </p:cNvGraphicFramePr>
          <p:nvPr/>
        </p:nvGraphicFramePr>
        <p:xfrm>
          <a:off x="772293" y="617832"/>
          <a:ext cx="7596176" cy="204056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764950">
                  <a:extLst>
                    <a:ext uri="{9D8B030D-6E8A-4147-A177-3AD203B41FA5}">
                      <a16:colId xmlns:a16="http://schemas.microsoft.com/office/drawing/2014/main" val="2461944470"/>
                    </a:ext>
                  </a:extLst>
                </a:gridCol>
                <a:gridCol w="3831226">
                  <a:extLst>
                    <a:ext uri="{9D8B030D-6E8A-4147-A177-3AD203B41FA5}">
                      <a16:colId xmlns:a16="http://schemas.microsoft.com/office/drawing/2014/main" val="3826051211"/>
                    </a:ext>
                  </a:extLst>
                </a:gridCol>
              </a:tblGrid>
              <a:tr h="489176">
                <a:tc>
                  <a:txBody>
                    <a:bodyPr/>
                    <a:lstStyle/>
                    <a:p>
                      <a:pPr lvl="0"/>
                      <a:r>
                        <a:rPr lang="en-IN"/>
                        <a:t>Processing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/>
                        <a:t>Execution Time (seconds)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842869"/>
                  </a:ext>
                </a:extLst>
              </a:tr>
              <a:tr h="517129">
                <a:tc>
                  <a:txBody>
                    <a:bodyPr/>
                    <a:lstStyle/>
                    <a:p>
                      <a:pPr lvl="0"/>
                      <a:r>
                        <a:rPr lang="en-IN"/>
                        <a:t>CPU ( 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800" b="0" i="0" u="none" strike="noStrike">
                          <a:latin typeface="Calibri"/>
                        </a:rPr>
                        <a:t>1.348579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60109"/>
                  </a:ext>
                </a:extLst>
              </a:tr>
              <a:tr h="5171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GPU(Local)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800" b="0" i="0" u="none" strike="noStrike">
                          <a:latin typeface="Calibri"/>
                        </a:rPr>
                        <a:t>1.693663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787193"/>
                  </a:ext>
                </a:extLst>
              </a:tr>
              <a:tr h="517129">
                <a:tc>
                  <a:txBody>
                    <a:bodyPr/>
                    <a:lstStyle/>
                    <a:p>
                      <a:pPr lvl="0"/>
                      <a:r>
                        <a:rPr lang="en-IN"/>
                        <a:t>CPU ( On Board)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800" b="0" i="0" u="none" strike="noStrike">
                          <a:latin typeface="Calibri"/>
                        </a:rPr>
                        <a:t>17.587154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359858"/>
                  </a:ext>
                </a:extLst>
              </a:tr>
            </a:tbl>
          </a:graphicData>
        </a:graphic>
      </p:graphicFrame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8AD8719-CB8B-9E0A-9795-36C89220A938}"/>
              </a:ext>
            </a:extLst>
          </p:cNvPr>
          <p:cNvSpPr txBox="1"/>
          <p:nvPr/>
        </p:nvSpPr>
        <p:spPr>
          <a:xfrm>
            <a:off x="7941152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4A7866B-5A2C-4A0D-9E5E-D8EBE904D598}" type="slidenum">
              <a:t>15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A278-83A5-7D3A-1B12-017DE79ACE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" y="0"/>
            <a:ext cx="5745796" cy="520147"/>
          </a:xfrm>
        </p:spPr>
        <p:txBody>
          <a:bodyPr/>
          <a:lstStyle/>
          <a:p>
            <a:pPr lvl="0"/>
            <a:r>
              <a:rPr lang="en-IN"/>
              <a:t>Applications &amp; Future Enhancements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5C0C991-2EFB-E774-691A-3EC51FFBB01B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>
                <a:solidFill>
                  <a:srgbClr val="FFFFFF"/>
                </a:solidFill>
                <a:uFillTx/>
                <a:latin typeface="LM Sans 10"/>
              </a:rPr>
              <a:t>Rizwan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783972-8666-F094-C4CD-C9F334D54C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7448" y="360557"/>
            <a:ext cx="6232522" cy="4272899"/>
          </a:xfrm>
        </p:spPr>
        <p:txBody>
          <a:bodyPr anchor="ctr">
            <a:spAutoFit/>
          </a:bodyPr>
          <a:lstStyle/>
          <a:p>
            <a:pPr marL="170819" lvl="0" indent="-170819">
              <a:buNone/>
            </a:pPr>
            <a:endParaRPr lang="en-IN"/>
          </a:p>
          <a:p>
            <a:pPr marL="170819" lvl="0" indent="-170819"/>
            <a:r>
              <a:rPr lang="en-IN" sz="1700" b="1"/>
              <a:t>Applications:</a:t>
            </a:r>
            <a:endParaRPr lang="en-IN" sz="1700"/>
          </a:p>
          <a:p>
            <a:pPr marL="742950" lvl="1" indent="-285750"/>
            <a:r>
              <a:rPr lang="en-IN" sz="1550"/>
              <a:t>Autonomous vehicle perception.</a:t>
            </a:r>
          </a:p>
          <a:p>
            <a:pPr marL="742950" lvl="1" indent="-285750"/>
            <a:r>
              <a:rPr lang="en-IN" sz="1550"/>
              <a:t>Real-time racing scenarios.</a:t>
            </a:r>
          </a:p>
          <a:p>
            <a:pPr marL="742950" lvl="1" indent="-285750"/>
            <a:r>
              <a:rPr lang="en-IN"/>
              <a:t>Robotics and industrial automation.</a:t>
            </a:r>
          </a:p>
          <a:p>
            <a:pPr marL="742950" lvl="1" indent="-285750"/>
            <a:endParaRPr lang="en-IN" sz="1550"/>
          </a:p>
          <a:p>
            <a:pPr marL="742950" lvl="1" indent="-285750"/>
            <a:endParaRPr lang="en-IN" sz="1550"/>
          </a:p>
          <a:p>
            <a:pPr marL="170819" lvl="0" indent="-170819"/>
            <a:r>
              <a:rPr lang="en-IN" sz="1700" b="1"/>
              <a:t>Future Work:</a:t>
            </a:r>
            <a:endParaRPr lang="en-IN" sz="1700"/>
          </a:p>
          <a:p>
            <a:pPr marL="742950" lvl="1" indent="-285750"/>
            <a:r>
              <a:rPr lang="en-IN" sz="1550"/>
              <a:t>Further optimize GPU utilization for speed gains and accuracy.</a:t>
            </a:r>
          </a:p>
          <a:p>
            <a:pPr marL="742950" lvl="1" indent="-285750"/>
            <a:r>
              <a:rPr lang="en-IN" sz="1550"/>
              <a:t>Explore detection for increased accuracy.</a:t>
            </a:r>
          </a:p>
          <a:p>
            <a:pPr marL="742950" lvl="1" indent="-285750"/>
            <a:r>
              <a:rPr lang="en-IN" sz="1550"/>
              <a:t>To outperform the performance of GPU, test the GPU implementation with parallel workloads. </a:t>
            </a:r>
          </a:p>
          <a:p>
            <a:pPr marL="742950" lvl="1" indent="-285750"/>
            <a:r>
              <a:rPr lang="en-IN" sz="1550"/>
              <a:t>Explore the hardware capabilities to overcome the present restrictions with the hardware accelerators.</a:t>
            </a:r>
          </a:p>
          <a:p>
            <a:pPr marL="0" lvl="0" indent="0">
              <a:buNone/>
            </a:pPr>
            <a:endParaRPr lang="en-US" sz="20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1DC02E-B9B2-386E-4DC7-93D46B0437CC}"/>
              </a:ext>
            </a:extLst>
          </p:cNvPr>
          <p:cNvSpPr txBox="1"/>
          <p:nvPr/>
        </p:nvSpPr>
        <p:spPr>
          <a:xfrm>
            <a:off x="7984449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A84622-DCC7-49D4-9955-0CE7DEE4642F}" type="slidenum">
              <a:t>16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CD5866-EB38-0312-9F03-CB859AFEEB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9999" y="1127290"/>
            <a:ext cx="8424001" cy="3263502"/>
          </a:xfrm>
        </p:spPr>
        <p:txBody>
          <a:bodyPr/>
          <a:lstStyle/>
          <a:p>
            <a:pPr lvl="0"/>
            <a:r>
              <a:rPr lang="en-US" sz="2000"/>
              <a:t>The project successfully implemented GPU-based acceleration for cone detection</a:t>
            </a:r>
          </a:p>
          <a:p>
            <a:pPr lvl="0"/>
            <a:r>
              <a:rPr lang="en-US" sz="2000"/>
              <a:t>Offloaded the CPU</a:t>
            </a:r>
          </a:p>
          <a:p>
            <a:pPr lvl="0"/>
            <a:r>
              <a:rPr lang="en-US" sz="2000"/>
              <a:t>Improved the number of cones detected accurately</a:t>
            </a:r>
          </a:p>
          <a:p>
            <a:pPr lvl="0"/>
            <a:r>
              <a:rPr lang="en-US" sz="2000"/>
              <a:t>Efficient resource management improved system performance</a:t>
            </a:r>
          </a:p>
          <a:p>
            <a:pPr lvl="0"/>
            <a:r>
              <a:rPr lang="en-US" sz="2000"/>
              <a:t>A strong foundation is now set for future autonomous system enhancements</a:t>
            </a:r>
          </a:p>
          <a:p>
            <a:pPr lvl="0"/>
            <a:endParaRPr lang="en-IN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958946-468D-BABD-2ECB-A72E0F100A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1458"/>
            <a:ext cx="5746501" cy="298688"/>
          </a:xfrm>
        </p:spPr>
        <p:txBody>
          <a:bodyPr/>
          <a:lstStyle/>
          <a:p>
            <a:pPr lvl="0"/>
            <a:r>
              <a:rPr lang="en-US"/>
              <a:t>Conclusion</a:t>
            </a:r>
            <a:br>
              <a:rPr lang="en-US"/>
            </a:b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77917-1576-6954-43D3-0719F3271D64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88B6B3-F95B-4A07-AC58-53C7F50BC3B9}" type="slidenum">
              <a:t>17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E95B7-22FE-0695-355B-99B1A07DC776}"/>
              </a:ext>
            </a:extLst>
          </p:cNvPr>
          <p:cNvSpPr txBox="1"/>
          <p:nvPr/>
        </p:nvSpPr>
        <p:spPr>
          <a:xfrm>
            <a:off x="258349" y="4950053"/>
            <a:ext cx="45751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Rizwan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44004815-0896-16CA-FA1C-8EB38396E01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192846" y="742657"/>
            <a:ext cx="8766023" cy="399231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9B4C90-0A10-ACE8-F708-70F6FC7D5D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1850"/>
              <a:t>Timeline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695D-4939-7AEF-282A-EF9BA125FD81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5F03C6-A8F3-405E-A452-BE5AE207FDBA}" type="slidenum">
              <a:t>18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2AC89-EFD1-5CDC-B6DC-E0132FE84B8C}"/>
              </a:ext>
            </a:extLst>
          </p:cNvPr>
          <p:cNvSpPr txBox="1"/>
          <p:nvPr/>
        </p:nvSpPr>
        <p:spPr>
          <a:xfrm>
            <a:off x="284900" y="495748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Rizwan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1442-23F8-CEB1-F2F9-7A52D7D86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" y="0"/>
            <a:ext cx="5745796" cy="520147"/>
          </a:xfrm>
        </p:spPr>
        <p:txBody>
          <a:bodyPr/>
          <a:lstStyle/>
          <a:p>
            <a:pPr lvl="0"/>
            <a:r>
              <a:rPr lang="de-DE"/>
              <a:t>Q&amp;A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D154B1C-156F-BDB5-D85D-85EDD7D2F456}"/>
              </a:ext>
            </a:extLst>
          </p:cNvPr>
          <p:cNvSpPr txBox="1"/>
          <p:nvPr/>
        </p:nvSpPr>
        <p:spPr>
          <a:xfrm>
            <a:off x="198443" y="4972059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794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CD387B8-4F7E-A2C1-7368-6ED9737FE4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54144" y="2234994"/>
            <a:ext cx="6232522" cy="338556"/>
          </a:xfrm>
        </p:spPr>
        <p:txBody>
          <a:bodyPr anchor="ctr" anchorCtr="1">
            <a:spAutoFit/>
          </a:bodyPr>
          <a:lstStyle/>
          <a:p>
            <a:pPr marL="0" lvl="0" indent="0" algn="ctr" defTabSz="91440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/>
              <a:t>Thank You for your attention!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947055C-8498-D6DA-46A5-545E094EA85E}"/>
              </a:ext>
            </a:extLst>
          </p:cNvPr>
          <p:cNvSpPr txBox="1"/>
          <p:nvPr/>
        </p:nvSpPr>
        <p:spPr>
          <a:xfrm>
            <a:off x="8019086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0CEAF10-77AA-4F0E-9889-DE699ED4D2EF}" type="slidenum">
              <a:t>19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2937-B71D-D566-1B32-5FA3491DD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" y="0"/>
            <a:ext cx="5745796" cy="520147"/>
          </a:xfrm>
        </p:spPr>
        <p:txBody>
          <a:bodyPr/>
          <a:lstStyle/>
          <a:p>
            <a:pPr lvl="0"/>
            <a:r>
              <a:rPr lang="de-DE" sz="185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89A7-CE66-DC66-9C3E-315CA85565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1192" y="712948"/>
            <a:ext cx="8602757" cy="4013694"/>
          </a:xfrm>
        </p:spPr>
        <p:txBody>
          <a:bodyPr>
            <a:noAutofit/>
          </a:bodyPr>
          <a:lstStyle/>
          <a:p>
            <a:pPr marL="170819" lvl="0" indent="-170819">
              <a:lnSpc>
                <a:spcPct val="150000"/>
              </a:lnSpc>
            </a:pPr>
            <a:r>
              <a:rPr lang="en-US" sz="1900" dirty="0"/>
              <a:t>Autonomous navigation can be beneficial for racing cars to detect the cones on the track precisely</a:t>
            </a:r>
            <a:endParaRPr lang="en-US" dirty="0"/>
          </a:p>
          <a:p>
            <a:pPr marL="170819" lvl="0" indent="-170819">
              <a:lnSpc>
                <a:spcPct val="150000"/>
              </a:lnSpc>
            </a:pPr>
            <a:r>
              <a:rPr lang="en-US" sz="1900" dirty="0"/>
              <a:t>Accurate detection ensures smooth path planning and better performance</a:t>
            </a:r>
          </a:p>
          <a:p>
            <a:pPr marL="170819" lvl="0" indent="-170819">
              <a:lnSpc>
                <a:spcPct val="150000"/>
              </a:lnSpc>
            </a:pPr>
            <a:r>
              <a:rPr lang="en-US" sz="1900" dirty="0"/>
              <a:t>CPU-based processing is slow for real-time applications</a:t>
            </a:r>
          </a:p>
          <a:p>
            <a:pPr marL="170819" lvl="0" indent="-170819">
              <a:lnSpc>
                <a:spcPct val="150000"/>
              </a:lnSpc>
            </a:pPr>
            <a:r>
              <a:rPr lang="en-US" sz="1900" dirty="0"/>
              <a:t>Previous implementations used only FPGA- CPU-based processing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sz="1900" dirty="0"/>
          </a:p>
          <a:p>
            <a:pPr marL="170819" lvl="0" indent="-170819">
              <a:lnSpc>
                <a:spcPct val="150000"/>
              </a:lnSpc>
            </a:pPr>
            <a:endParaRPr lang="en-US" sz="1900" dirty="0"/>
          </a:p>
          <a:p>
            <a:pPr marL="0" lvl="0" indent="0">
              <a:lnSpc>
                <a:spcPct val="150000"/>
              </a:lnSpc>
              <a:buNone/>
            </a:pPr>
            <a:endParaRPr lang="de-DE" sz="1900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A8C15BD-CBB2-1887-627E-C1632C69C5E5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Abhishek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FE0ABAE-09D1-69E5-4D5E-BDD6F5D4C206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DF6D89-802D-4C66-AA6B-07DE5B446802}" type="slidenum">
              <a:t>2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5B31-4572-E7F8-4F6B-F871ED0EA1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" y="0"/>
            <a:ext cx="5745796" cy="520147"/>
          </a:xfrm>
        </p:spPr>
        <p:txBody>
          <a:bodyPr/>
          <a:lstStyle/>
          <a:p>
            <a:pPr lvl="0"/>
            <a:r>
              <a:rPr lang="de-DE" sz="185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6C63-3BE0-AA67-BF46-46463F7E77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3764" y="565739"/>
            <a:ext cx="8602757" cy="4013694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endParaRPr lang="en-US" sz="1900"/>
          </a:p>
          <a:p>
            <a:pPr marL="170819" lvl="0" indent="-170819">
              <a:lnSpc>
                <a:spcPct val="150000"/>
              </a:lnSpc>
            </a:pPr>
            <a:r>
              <a:rPr lang="en-US" sz="1900"/>
              <a:t>Our goal is to optimize and explore cone detection by leveraging GPU-based processing</a:t>
            </a:r>
            <a:endParaRPr lang="en-US"/>
          </a:p>
          <a:p>
            <a:pPr marL="170819" lvl="0" indent="-170819">
              <a:lnSpc>
                <a:spcPct val="150000"/>
              </a:lnSpc>
            </a:pPr>
            <a:r>
              <a:rPr lang="en-US" sz="1900"/>
              <a:t>Enhance performance and offload the CPU</a:t>
            </a:r>
          </a:p>
          <a:p>
            <a:pPr marL="170819" lvl="0" indent="-170819">
              <a:lnSpc>
                <a:spcPct val="150000"/>
              </a:lnSpc>
            </a:pPr>
            <a:r>
              <a:rPr lang="en-US" sz="1900"/>
              <a:t>Compare execution speeds on different platforms (local CPU, local GPU, onboard CPU) to assess efficiency.</a:t>
            </a:r>
          </a:p>
          <a:p>
            <a:pPr marL="170819" lvl="0" indent="-170819">
              <a:lnSpc>
                <a:spcPct val="150000"/>
              </a:lnSpc>
            </a:pPr>
            <a:endParaRPr lang="en-US" sz="1900"/>
          </a:p>
          <a:p>
            <a:pPr marL="0" lvl="0" indent="0">
              <a:lnSpc>
                <a:spcPct val="150000"/>
              </a:lnSpc>
              <a:buNone/>
            </a:pPr>
            <a:endParaRPr lang="de-DE" sz="190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128E215-1930-4312-7AC1-B703510C98E5}"/>
              </a:ext>
            </a:extLst>
          </p:cNvPr>
          <p:cNvSpPr txBox="1"/>
          <p:nvPr/>
        </p:nvSpPr>
        <p:spPr>
          <a:xfrm>
            <a:off x="285777" y="4978313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794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BBFF824-CD64-B7C4-F18D-AD43F0882B9C}"/>
              </a:ext>
            </a:extLst>
          </p:cNvPr>
          <p:cNvSpPr txBox="1"/>
          <p:nvPr/>
        </p:nvSpPr>
        <p:spPr>
          <a:xfrm>
            <a:off x="8001769" y="4977530"/>
            <a:ext cx="85475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EA1A1C-ACEA-4601-9DA8-8DB913E8B2C8}" type="slidenum">
              <a:rPr lang="en-IN" smtClean="0"/>
              <a:pPr/>
              <a:t>3</a:t>
            </a:fld>
            <a:endParaRPr lang="en-US" sz="1600" b="1" i="0" u="none" strike="noStrike" kern="1200" cap="none" spc="0" baseline="0" dirty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EC0B1-E736-25F6-4BBB-6259F9C17106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Abhishek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11A3-C89E-9908-9C02-46053900A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" y="0"/>
            <a:ext cx="5745796" cy="520147"/>
          </a:xfrm>
        </p:spPr>
        <p:txBody>
          <a:bodyPr/>
          <a:lstStyle/>
          <a:p>
            <a:pPr lvl="0"/>
            <a:r>
              <a:rPr lang="de-DE"/>
              <a:t>Hardware and Software 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80B40B3D-6082-EFDF-94DF-A726B6CCF588}"/>
              </a:ext>
            </a:extLst>
          </p:cNvPr>
          <p:cNvSpPr txBox="1"/>
          <p:nvPr/>
        </p:nvSpPr>
        <p:spPr>
          <a:xfrm>
            <a:off x="214819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794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7FA72A-6DB0-3DBD-51DB-E6A22E7DF4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042" y="739365"/>
            <a:ext cx="8651860" cy="3881061"/>
          </a:xfrm>
        </p:spPr>
        <p:txBody>
          <a:bodyPr anchor="ctr">
            <a:spAutoFit/>
          </a:bodyPr>
          <a:lstStyle/>
          <a:p>
            <a:pPr marL="0" lvl="0" indent="0">
              <a:buNone/>
            </a:pPr>
            <a:r>
              <a:rPr lang="en-IN" sz="1800" b="1"/>
              <a:t>Hardware:</a:t>
            </a:r>
            <a:r>
              <a:rPr lang="en-IN" sz="1800"/>
              <a:t> </a:t>
            </a:r>
            <a:endParaRPr lang="en-US" sz="1800"/>
          </a:p>
          <a:p>
            <a:pPr marL="0" lvl="0" indent="0">
              <a:buNone/>
            </a:pPr>
            <a:r>
              <a:rPr lang="en-IN" sz="1800"/>
              <a:t>AMD Kria Board</a:t>
            </a:r>
          </a:p>
          <a:p>
            <a:pPr marL="513719" lvl="1" indent="-170819">
              <a:buFont typeface="Courier New" pitchFamily="34"/>
              <a:buChar char="o"/>
            </a:pPr>
            <a:r>
              <a:rPr lang="en-US" sz="1600"/>
              <a:t>The AMD Kria board is a System-on-Module (SoM)</a:t>
            </a:r>
          </a:p>
          <a:p>
            <a:pPr marL="513719" lvl="1" indent="-170819">
              <a:buFont typeface="Courier New" pitchFamily="34"/>
              <a:buChar char="o"/>
            </a:pPr>
            <a:r>
              <a:rPr lang="en-US" sz="1600"/>
              <a:t>Zynq® UltraScale+™ MPSoC featuring a quad-core Arm® Cortex®-A53 processor (up to 1.5 GHz)</a:t>
            </a:r>
          </a:p>
          <a:p>
            <a:pPr marL="513719" lvl="1" indent="-170819">
              <a:buFont typeface="Courier New" pitchFamily="34"/>
              <a:buChar char="o"/>
            </a:pPr>
            <a:r>
              <a:rPr lang="en-US" sz="1600"/>
              <a:t>Dual-core Arm Cortex-R5F real-time processor (up to 600 MHz), and a Mali™-400 MP2 GPU (up to 667 MHz)</a:t>
            </a:r>
          </a:p>
          <a:p>
            <a:pPr marL="513719" lvl="1" indent="-170819">
              <a:buFont typeface="Courier New" pitchFamily="34"/>
              <a:buChar char="o"/>
            </a:pPr>
            <a:r>
              <a:rPr lang="en-US" sz="1600"/>
              <a:t>4 GB of 64-bit DDR4 memory and 16 GB of eMMC storage</a:t>
            </a:r>
            <a:endParaRPr lang="en-IN" sz="1600"/>
          </a:p>
          <a:p>
            <a:pPr marL="170819" lvl="0" indent="-170819">
              <a:buNone/>
            </a:pPr>
            <a:r>
              <a:rPr lang="en-IN" sz="1800"/>
              <a:t>Local Machine</a:t>
            </a:r>
            <a:endParaRPr lang="en-US" sz="1800"/>
          </a:p>
          <a:p>
            <a:pPr marL="513719" lvl="1" indent="-170819">
              <a:buFont typeface="Courier New" pitchFamily="34"/>
              <a:buChar char="o"/>
            </a:pPr>
            <a:r>
              <a:rPr lang="en-IN" sz="1600"/>
              <a:t>Intel(R) Core(TM) i5-7300HQ CPU @ 2.50GHz   2.50 GHz</a:t>
            </a:r>
          </a:p>
          <a:p>
            <a:pPr marL="513719" lvl="1" indent="-170819">
              <a:buFont typeface="Courier New" pitchFamily="34"/>
              <a:buChar char="o"/>
            </a:pPr>
            <a:r>
              <a:rPr lang="en-IN" sz="1600"/>
              <a:t>NVIDIA GeForce GTX 1050 Mobile - 2048 MB VRAM</a:t>
            </a:r>
          </a:p>
          <a:p>
            <a:pPr marL="513719" lvl="1" indent="-170819">
              <a:buFont typeface="Courier New" pitchFamily="34"/>
              <a:buChar char="o"/>
            </a:pPr>
            <a:r>
              <a:rPr lang="en-IN" sz="1600"/>
              <a:t>16.0 GB </a:t>
            </a:r>
            <a:r>
              <a:rPr lang="en-US" sz="1600"/>
              <a:t>of 64-bit DDR4 memory </a:t>
            </a:r>
            <a:endParaRPr lang="en-IN" sz="1600"/>
          </a:p>
          <a:p>
            <a:pPr marL="0" lvl="0" indent="0">
              <a:buNone/>
            </a:pPr>
            <a:r>
              <a:rPr lang="en-IN" sz="1800" b="1"/>
              <a:t>Software:</a:t>
            </a:r>
            <a:r>
              <a:rPr lang="en-IN" sz="1800"/>
              <a:t> OpenCV (v 4.11.0), OpenCL (v 2.0), Python (v 3.12)</a:t>
            </a:r>
          </a:p>
          <a:p>
            <a:pPr marL="0" lvl="0" indent="0">
              <a:buNone/>
            </a:pPr>
            <a:r>
              <a:rPr lang="en-IN" sz="1800" b="1"/>
              <a:t>Tools:</a:t>
            </a:r>
            <a:r>
              <a:rPr lang="en-IN" sz="1800"/>
              <a:t> Visual Studio Code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9CA3E4A-F2F0-1E6D-E180-18739BB6F429}"/>
              </a:ext>
            </a:extLst>
          </p:cNvPr>
          <p:cNvSpPr txBox="1"/>
          <p:nvPr/>
        </p:nvSpPr>
        <p:spPr>
          <a:xfrm>
            <a:off x="8036405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EA1A1C-ACEA-4601-9DA8-8DB913E8B2C8}" type="slidenum">
              <a:t>4</a:t>
            </a:fld>
            <a:endParaRPr lang="en-US" sz="790" b="1" i="0" u="none" strike="noStrike" kern="1200" cap="none" spc="0" baseline="0" dirty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99EE0-A5F0-0183-1750-35BD366F3C1E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Abhishek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FEB0-65B6-1AD8-3F8F-9F3D46175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" y="0"/>
            <a:ext cx="5745796" cy="520147"/>
          </a:xfrm>
        </p:spPr>
        <p:txBody>
          <a:bodyPr/>
          <a:lstStyle/>
          <a:p>
            <a:pPr lvl="0"/>
            <a:r>
              <a:rPr lang="de-DE" sz="1850"/>
              <a:t>Implementation Workflow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2405DBBC-8E98-31B7-6961-D7EFA4BAE6C3}"/>
              </a:ext>
            </a:extLst>
          </p:cNvPr>
          <p:cNvSpPr txBox="1"/>
          <p:nvPr/>
        </p:nvSpPr>
        <p:spPr>
          <a:xfrm>
            <a:off x="285777" y="4965787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794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C7F1D0-E2D1-CA32-BAB2-D0D9F0C25680}"/>
              </a:ext>
            </a:extLst>
          </p:cNvPr>
          <p:cNvSpPr txBox="1"/>
          <p:nvPr/>
        </p:nvSpPr>
        <p:spPr>
          <a:xfrm>
            <a:off x="799310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A63C59-D395-4B14-8390-6A497AF1FFCD}" type="slidenum">
              <a:t>5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FDC43-EC80-B187-E142-C655ED39975C}"/>
              </a:ext>
            </a:extLst>
          </p:cNvPr>
          <p:cNvSpPr txBox="1"/>
          <p:nvPr/>
        </p:nvSpPr>
        <p:spPr>
          <a:xfrm>
            <a:off x="500807" y="493800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 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F87D1E6-DF48-7650-56E1-1E4BD284E773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Abhishek </a:t>
            </a:r>
          </a:p>
        </p:txBody>
      </p:sp>
      <p:pic>
        <p:nvPicPr>
          <p:cNvPr id="8" name="Grafik 7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172E33F7-E4C9-3689-10C9-8B6AE4F9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69" y="538607"/>
            <a:ext cx="5947443" cy="43910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CA6FAA-4D3C-CD08-8ABE-6645B916D2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9999" y="764310"/>
            <a:ext cx="8424001" cy="3626482"/>
          </a:xfrm>
        </p:spPr>
        <p:txBody>
          <a:bodyPr/>
          <a:lstStyle/>
          <a:p>
            <a:pPr marL="170819" lvl="0" indent="-170819">
              <a:lnSpc>
                <a:spcPct val="80000"/>
              </a:lnSpc>
            </a:pPr>
            <a:r>
              <a:rPr lang="en-US" sz="1600" b="1"/>
              <a:t>Load Image &amp; Template:</a:t>
            </a:r>
            <a:r>
              <a:rPr lang="en-US" sz="1600"/>
              <a:t>  Reads the input image and cone template. We use </a:t>
            </a:r>
            <a:r>
              <a:rPr lang="en-US" sz="1600">
                <a:latin typeface="Consolas"/>
              </a:rPr>
              <a:t>cv.imread()</a:t>
            </a:r>
            <a:r>
              <a:rPr lang="en-US" sz="1600"/>
              <a:t> to read the main image and cone template</a:t>
            </a:r>
            <a:endParaRPr lang="en-US"/>
          </a:p>
          <a:p>
            <a:pPr marL="0" lvl="0" indent="0">
              <a:lnSpc>
                <a:spcPct val="80000"/>
              </a:lnSpc>
              <a:buNone/>
            </a:pPr>
            <a:endParaRPr lang="en-US" sz="1600"/>
          </a:p>
          <a:p>
            <a:pPr marL="170819" lvl="0" indent="-170819">
              <a:lnSpc>
                <a:spcPct val="80000"/>
              </a:lnSpc>
            </a:pPr>
            <a:r>
              <a:rPr lang="en-US" sz="1600" b="1"/>
              <a:t>GPU/CPU Selection:</a:t>
            </a:r>
            <a:r>
              <a:rPr lang="en-US" sz="1600"/>
              <a:t> Uses OpenCL (GPU) if enabled, else processes on CPU. If GPU is enabled, we convert images to </a:t>
            </a:r>
            <a:r>
              <a:rPr lang="en-US" sz="1600">
                <a:latin typeface="Consolas"/>
              </a:rPr>
              <a:t>cv.UMat</a:t>
            </a:r>
            <a:r>
              <a:rPr lang="en-US" sz="1600"/>
              <a:t> for OpenCL.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sz="1600"/>
          </a:p>
          <a:p>
            <a:pPr marL="170819" lvl="0" indent="-170819"/>
            <a:r>
              <a:rPr lang="en-US" sz="1600" b="1"/>
              <a:t>HSV Segmentation:</a:t>
            </a:r>
            <a:r>
              <a:rPr lang="en-US" sz="1600"/>
              <a:t> Convert the image from BGR → HSV using </a:t>
            </a:r>
            <a:r>
              <a:rPr lang="en-US" sz="1600">
                <a:latin typeface="Consolas"/>
              </a:rPr>
              <a:t>cv.cvtColor()</a:t>
            </a:r>
            <a:r>
              <a:rPr lang="en-US" sz="1600"/>
              <a:t>. Use </a:t>
            </a:r>
            <a:r>
              <a:rPr lang="en-US" sz="1600">
                <a:latin typeface="Consolas"/>
              </a:rPr>
              <a:t>cv.inRange()</a:t>
            </a:r>
            <a:r>
              <a:rPr lang="en-US" sz="1600"/>
              <a:t> to create a binary mask.</a:t>
            </a:r>
            <a:endParaRPr lang="en-US" sz="1700"/>
          </a:p>
          <a:p>
            <a:pPr marL="0" lvl="0" indent="0">
              <a:lnSpc>
                <a:spcPct val="80000"/>
              </a:lnSpc>
              <a:buNone/>
            </a:pPr>
            <a:endParaRPr lang="en-US" sz="1600"/>
          </a:p>
          <a:p>
            <a:pPr marL="170819" lvl="0" indent="-170819"/>
            <a:r>
              <a:rPr lang="en-US" sz="1600" b="1"/>
              <a:t>Morphological Processing:</a:t>
            </a:r>
            <a:r>
              <a:rPr lang="en-US" sz="1600"/>
              <a:t> Cleans the mask . Small noise is removed using morphological opening/closing operations. Opening removes small dots. Closing fills small gaps inside cones.</a:t>
            </a:r>
            <a:endParaRPr lang="en-US" sz="1700"/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3D31FD-FC35-DC51-7C04-B3547B46C5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Implementation Methodologies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96B13-2FFE-85C0-0C6A-A10BFCB0C743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AE8189-84E5-4DA4-8BAB-7394C3E7D736}" type="slidenum">
              <a:t>6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B5207E3-8979-654B-3430-98F0EDC18DE1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Abhishek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39F5A1-75C1-CCA1-3F8A-8C4C6CACA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9999" y="586679"/>
            <a:ext cx="8424001" cy="514121"/>
          </a:xfrm>
        </p:spPr>
        <p:txBody>
          <a:bodyPr>
            <a:normAutofit lnSpcReduction="10000"/>
          </a:bodyPr>
          <a:lstStyle/>
          <a:p>
            <a:pPr marL="285750" lvl="0" indent="-285750">
              <a:spcBef>
                <a:spcPts val="0"/>
              </a:spcBef>
            </a:pPr>
            <a:r>
              <a:rPr lang="en-IN" sz="1600" b="1"/>
              <a:t>Region of Interest (ROI):</a:t>
            </a:r>
            <a:r>
              <a:rPr lang="en-IN" sz="1500" b="1">
                <a:latin typeface="Arial"/>
                <a:cs typeface="Arial"/>
              </a:rPr>
              <a:t> </a:t>
            </a:r>
            <a:r>
              <a:rPr lang="en-US" sz="1600"/>
              <a:t>Focus processing on the relevant image area (usually the lower 80% where cones are expected).</a:t>
            </a:r>
            <a:endParaRPr lang="en-IN" sz="1600"/>
          </a:p>
          <a:p>
            <a:pPr marL="285750" lvl="0" indent="-285750">
              <a:spcBef>
                <a:spcPts val="0"/>
              </a:spcBef>
            </a:pPr>
            <a:endParaRPr lang="en-IN" sz="1600"/>
          </a:p>
          <a:p>
            <a:pPr marL="285750" lvl="0" indent="-285750">
              <a:spcBef>
                <a:spcPts val="0"/>
              </a:spcBef>
            </a:pPr>
            <a:endParaRPr lang="en-IN" sz="1500" b="1">
              <a:latin typeface="Arial"/>
              <a:cs typeface="Arial"/>
            </a:endParaRPr>
          </a:p>
          <a:p>
            <a:pPr marL="170819" lvl="0" indent="-170819">
              <a:lnSpc>
                <a:spcPct val="70000"/>
              </a:lnSpc>
            </a:pPr>
            <a:endParaRPr lang="en-US" sz="1500"/>
          </a:p>
          <a:p>
            <a:pPr marL="170819" lvl="0" indent="-170819">
              <a:lnSpc>
                <a:spcPct val="70000"/>
              </a:lnSpc>
            </a:pPr>
            <a:endParaRPr lang="en-US" sz="15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DC130-DE27-AAC2-86B7-6CB30A730CF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Implementation Methodologies</a:t>
            </a:r>
          </a:p>
        </p:txBody>
      </p:sp>
      <p:pic>
        <p:nvPicPr>
          <p:cNvPr id="4" name="Picture 3" descr="A traffic cones in the dark&#10;&#10;AI-generated content may be incorrect.">
            <a:extLst>
              <a:ext uri="{FF2B5EF4-FFF2-40B4-BE49-F238E27FC236}">
                <a16:creationId xmlns:a16="http://schemas.microsoft.com/office/drawing/2014/main" id="{590DD45F-BE50-53F0-345B-8D70F163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07" y="1103095"/>
            <a:ext cx="6890698" cy="384861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54C55-9B95-0BD2-0B26-A313187499B5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420DF3-5AAE-46AA-8866-2B51E89AEF8A}" type="slidenum">
              <a:t>7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EC5A5-2DF5-903A-A522-E8DB140048A4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Sandipan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FC5495-7A37-18EB-3B96-326787FA87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9999" y="517175"/>
            <a:ext cx="8424001" cy="1101065"/>
          </a:xfrm>
        </p:spPr>
        <p:txBody>
          <a:bodyPr/>
          <a:lstStyle/>
          <a:p>
            <a:pPr marL="285750" lvl="0" indent="-285750">
              <a:lnSpc>
                <a:spcPct val="80000"/>
              </a:lnSpc>
            </a:pPr>
            <a:r>
              <a:rPr lang="en-IN" sz="1600" b="1"/>
              <a:t>Raw Template matching: </a:t>
            </a:r>
          </a:p>
          <a:p>
            <a:pPr marL="513719" lvl="1" indent="-170819">
              <a:lnSpc>
                <a:spcPct val="80000"/>
              </a:lnSpc>
              <a:buFont typeface="Courier New" pitchFamily="34"/>
              <a:buChar char="o"/>
            </a:pPr>
            <a:r>
              <a:rPr lang="en-IN" sz="1450"/>
              <a:t>The cone template is resized over multiple scales and matched against the segmented ROI </a:t>
            </a:r>
            <a:endParaRPr lang="en-IN" sz="1550"/>
          </a:p>
          <a:p>
            <a:pPr marL="513719" lvl="1" indent="-170819">
              <a:lnSpc>
                <a:spcPct val="80000"/>
              </a:lnSpc>
              <a:buFont typeface="Courier New" pitchFamily="34"/>
              <a:buChar char="o"/>
            </a:pPr>
            <a:r>
              <a:rPr lang="en-IN" sz="1450"/>
              <a:t>Detections above a set threshold are recorded.( No. Of Cones = 7114 )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600" b="1"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70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600" b="1">
              <a:latin typeface="Arial"/>
              <a:cs typeface="Arial"/>
            </a:endParaRPr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BCC421-2174-0418-9E9B-E3F59DA98C9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Implementation Methodologies</a:t>
            </a:r>
          </a:p>
        </p:txBody>
      </p:sp>
      <p:pic>
        <p:nvPicPr>
          <p:cNvPr id="4" name="Picture 4" descr="A race track with many cones&#10;&#10;AI-generated content may be incorrect.">
            <a:extLst>
              <a:ext uri="{FF2B5EF4-FFF2-40B4-BE49-F238E27FC236}">
                <a16:creationId xmlns:a16="http://schemas.microsoft.com/office/drawing/2014/main" id="{DA69CC9F-BA12-4F93-1DD8-6BC9C656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98" y="1358725"/>
            <a:ext cx="5943087" cy="36076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41923-E317-F73C-81FC-3C5AE7909103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A13083-F16B-427B-8F30-DE1507161CDF}" type="slidenum">
              <a:t>8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8ABCB-427F-4398-42AE-4327C1ACD1C0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Sandipan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07632F-FDD7-7495-F6CF-04295DB0FD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9999" y="517175"/>
            <a:ext cx="8424001" cy="1101065"/>
          </a:xfrm>
        </p:spPr>
        <p:txBody>
          <a:bodyPr/>
          <a:lstStyle/>
          <a:p>
            <a:pPr marL="170819" lvl="0" indent="-170819">
              <a:lnSpc>
                <a:spcPct val="80000"/>
              </a:lnSpc>
            </a:pPr>
            <a:r>
              <a:rPr lang="en-IN" sz="1600" b="1"/>
              <a:t>Non-Maximum Suppression (NMS) : </a:t>
            </a:r>
            <a:r>
              <a:rPr lang="en-IN" sz="1450"/>
              <a:t>Remove redundant detections by keeping only the best scoring bounding box when overlaps occur.(No. of cones = 22)</a:t>
            </a:r>
            <a:endParaRPr lang="en-US" sz="1450"/>
          </a:p>
          <a:p>
            <a:pPr marL="513719" lvl="1" indent="-170819">
              <a:lnSpc>
                <a:spcPct val="80000"/>
              </a:lnSpc>
              <a:buFont typeface="Courier New" pitchFamily="34"/>
              <a:buChar char="o"/>
            </a:pPr>
            <a:endParaRPr lang="en-IN" sz="1450">
              <a:cs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600" b="1"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70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IN" sz="1600" b="1">
              <a:latin typeface="Arial"/>
              <a:cs typeface="Arial"/>
            </a:endParaRPr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  <a:p>
            <a:pPr marL="170819" lvl="0" indent="-170819">
              <a:lnSpc>
                <a:spcPct val="80000"/>
              </a:lnSpc>
            </a:pPr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EA268-429E-2F6D-0943-DDCFF5F4DA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Implementation Methodologies</a:t>
            </a:r>
          </a:p>
        </p:txBody>
      </p:sp>
      <p:pic>
        <p:nvPicPr>
          <p:cNvPr id="4" name="Picture 4" descr="A race car on a track with cones&#10;&#10;AI-generated content may be incorrect.">
            <a:extLst>
              <a:ext uri="{FF2B5EF4-FFF2-40B4-BE49-F238E27FC236}">
                <a16:creationId xmlns:a16="http://schemas.microsoft.com/office/drawing/2014/main" id="{20502355-32AA-E41C-2F3A-AF624401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45" y="1069976"/>
            <a:ext cx="6694368" cy="39003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D85FB-6609-A0E5-EB56-324BFD6EF2F6}"/>
              </a:ext>
            </a:extLst>
          </p:cNvPr>
          <p:cNvSpPr txBox="1"/>
          <p:nvPr/>
        </p:nvSpPr>
        <p:spPr>
          <a:xfrm>
            <a:off x="8001768" y="4972050"/>
            <a:ext cx="857332" cy="1714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0" bIns="45720" anchor="ctr" anchorCtr="0" compatLnSpc="1">
            <a:noAutofit/>
          </a:bodyPr>
          <a:lstStyle/>
          <a:p>
            <a:pPr marL="0" marR="0" lvl="0" indent="0" algn="r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CF4099-A0D0-496A-A1C1-4BF9DBAD1815}" type="slidenum">
              <a:t>9</a:t>
            </a:fld>
            <a:endParaRPr lang="en-US" sz="790" b="1" i="0" u="none" strike="noStrike" kern="1200" cap="none" spc="0" baseline="0">
              <a:solidFill>
                <a:srgbClr val="FFFFFF"/>
              </a:solidFill>
              <a:uFillTx/>
              <a:latin typeface="LM Sans 1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2EA54-94A8-3AC0-0150-4FA4FB4C1586}"/>
              </a:ext>
            </a:extLst>
          </p:cNvPr>
          <p:cNvSpPr txBox="1"/>
          <p:nvPr/>
        </p:nvSpPr>
        <p:spPr>
          <a:xfrm>
            <a:off x="285777" y="4972050"/>
            <a:ext cx="3086099" cy="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91440" bIns="45720" anchor="ctr" anchorCtr="0" compatLnSpc="1">
            <a:noAutofit/>
          </a:bodyPr>
          <a:lstStyle/>
          <a:p>
            <a:pPr marL="0" marR="0" lvl="0" indent="0" algn="l" defTabSz="72580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94" b="1" i="0" u="none" strike="noStrike" kern="1200" cap="none" spc="0" baseline="0" dirty="0">
                <a:solidFill>
                  <a:srgbClr val="FFFFFF"/>
                </a:solidFill>
                <a:uFillTx/>
                <a:latin typeface="LM Sans 10"/>
              </a:rPr>
              <a:t>Sandipan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</TotalTime>
  <Words>803</Words>
  <Application>Microsoft Office PowerPoint</Application>
  <PresentationFormat>Bildschirmpräsentation (16:9)</PresentationFormat>
  <Paragraphs>152</Paragraphs>
  <Slides>19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Office Theme</vt:lpstr>
      <vt:lpstr>Evaluation of Embedded Hardware and Cone Detection</vt:lpstr>
      <vt:lpstr>Introduction</vt:lpstr>
      <vt:lpstr>Objectives</vt:lpstr>
      <vt:lpstr>Hardware and Software </vt:lpstr>
      <vt:lpstr>Implementation Workflow</vt:lpstr>
      <vt:lpstr>Implementation Methodologies</vt:lpstr>
      <vt:lpstr>Implementation Methodologies</vt:lpstr>
      <vt:lpstr>Implementation Methodologies</vt:lpstr>
      <vt:lpstr>Implementation Methodologies</vt:lpstr>
      <vt:lpstr>Implementation Methodologies</vt:lpstr>
      <vt:lpstr>Implementation Methodologies</vt:lpstr>
      <vt:lpstr>Results</vt:lpstr>
      <vt:lpstr>Results</vt:lpstr>
      <vt:lpstr>Results</vt:lpstr>
      <vt:lpstr>Achievements</vt:lpstr>
      <vt:lpstr>Applications &amp; Future Enhancements</vt:lpstr>
      <vt:lpstr>Conclusion </vt:lpstr>
      <vt:lpstr>Timeline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Embedded Hardware and Cone Detection</dc:title>
  <dc:creator>Abhishek Pannase</dc:creator>
  <cp:lastModifiedBy>SANDIPAN SEAL</cp:lastModifiedBy>
  <cp:revision>42</cp:revision>
  <cp:lastPrinted>2021-10-11T15:56:20Z</cp:lastPrinted>
  <dcterms:created xsi:type="dcterms:W3CDTF">2025-03-28T11:03:13Z</dcterms:created>
  <dcterms:modified xsi:type="dcterms:W3CDTF">2025-04-04T19:43:33Z</dcterms:modified>
</cp:coreProperties>
</file>